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E011-DB43-465D-97F0-498AC96E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75795-15D3-4E53-B57B-A96547D28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48D9-3B1B-4156-9FC6-8CC35F2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01FB-9A4F-41DE-AD3B-E704BB6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16A9-7877-4D31-9314-DDDE60B6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6C0-4A98-4D00-B408-03AD311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FDE-DB80-433D-B25A-F086E021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96ED-5FD0-45D8-8587-E738AEA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7743-F6B4-4A44-B225-501E702E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745B-7410-41B7-A22A-147949B8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6DB8B-7173-4B03-A698-F49E3337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9C39F-2F71-4EB4-AFFB-E6910A50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2E19-A9CD-4F50-BB44-543563CA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652B-3746-4204-9D8A-9F8E6EF3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235-FA34-4AC5-8651-781D8277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61A0-5B49-47DF-884E-F44F015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17DD-4D6F-4D5D-84E6-236EB6BC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C75C-3BCD-4077-9029-B9AC2B2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C164-361A-47A9-89FE-AC19F72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2ECD-65EA-4563-A5C3-EDCD377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915F-CC36-4DFF-8FD6-CB4E2697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D53E-BE15-4C2E-9972-605326DB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9E7F-0E30-4B01-90D7-626C7C7C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5DBD-D7D5-434C-94E3-1F310C23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440C-7308-4844-AF2F-290FA48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E17A-8FE7-42B3-B5E4-39BAA0B9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A196-C236-4683-92FA-4253A56A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3D29-EA6E-4C90-A0E4-A31F86D9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D9547-2956-4C40-82DC-ABBFFFE0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4A6A-8164-4C08-93C6-C541280C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E1E0-A2EB-463D-A2A5-7984C81E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66D6-2471-451A-91A2-5E1C9943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5A848-8388-4D8A-A625-B2A786DD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6A58-11F5-4A5C-A8B4-87300E5F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F125F-ADDF-402F-B181-B0916886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586A6-005B-4818-A59C-721BE364F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A1162-D567-45A2-830C-197B4585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9BA26-7BDB-4CED-B5B1-E66DDD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549AA-30B0-4477-AB20-3684789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68D-CCBE-4F29-BD74-F917281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7ED25-7BE6-4E26-9CD1-9B3B42D9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711C4-3EB7-4DEA-B099-9E325A2D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63F7C-5148-4245-BCD6-A7A43083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CBB32-35F5-44B3-B4B3-54FF317E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483DE-3166-404D-80D2-5D2378CA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F299-A451-4879-8E58-CB8A8053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E4B-D045-40DC-9CC1-E06AA662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73B2-06BD-4632-AB97-6F5A9553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71D66-025F-4D9A-BF94-9BDC892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83EF-74D2-48D9-85BB-2ECA6ED3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55D8-9963-42F0-9DE4-E49561A4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25D21-21E6-4709-AF3A-CADFDD25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FD8-7201-42F8-BF37-B729C5ED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20D87-E9A6-48C8-8FFA-B0741ACB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ACF4-9C49-4336-878F-E2E6F250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08C-29EE-4338-A346-758A5BC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97FD-9E24-447F-851D-E5F05CE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CF41-9095-43CC-A06C-959DCCB3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7510E-805A-417B-A93E-25EDF78E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CD12-A2F5-413D-A27D-5CE2DDDF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21-989D-4BEE-B693-3CB613D8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3A7B-B068-41FE-B361-CA44A6ED487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5CE9-E0B0-4F1E-9BDD-2CD60B57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4AF9-EC75-411D-9147-B183BF6E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DAFC-48A3-4096-BAC8-C824F58A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Unsubscribing from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28C244-9F8A-4A5B-9E68-60775635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194887-4A52-4D76-B7EB-2F2DBF8F115B}"/>
              </a:ext>
            </a:extLst>
          </p:cNvPr>
          <p:cNvSpPr/>
          <p:nvPr/>
        </p:nvSpPr>
        <p:spPr>
          <a:xfrm>
            <a:off x="11317357" y="6467061"/>
            <a:ext cx="781878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A30D3-FDF2-4349-BC1D-6A51FBEF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AC70F-AC64-41F1-B536-E6DC4D57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551D2-100F-48CA-9F0B-0FA7C3CB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0E9E9-4212-40AA-9BFB-ED70E117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643FA7-2768-485F-A23F-EAFD4222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0E23F-AE9A-4AF1-9FE9-B13E4AD3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CCC899-E30A-430E-B25A-C4B75A1B28EC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ABA98-A36E-4AFB-8D7D-CD284FC3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01FC1-DA02-40F1-926E-2E6AE764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C7BF98-BAFF-45F8-8502-2C44F2D90E84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9F460-DB8A-4238-8FE0-1546AD5A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F445F2-60D2-4CA5-BEC7-14096EFBE1C6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ED769-A6E6-49FF-8490-19332674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F96268-F4C9-4E77-9206-CB12EF3B853B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9E4FA-D354-41B2-AAFA-5FB6CE71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E17939-A863-466C-8D9E-F7BB9A46877C}"/>
              </a:ext>
            </a:extLst>
          </p:cNvPr>
          <p:cNvSpPr/>
          <p:nvPr/>
        </p:nvSpPr>
        <p:spPr>
          <a:xfrm>
            <a:off x="11317357" y="6467061"/>
            <a:ext cx="781878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ADF7B-88F8-460A-8542-2DFDEB1D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0B8D39-D6FE-413A-B6DE-BA447D9F3B25}"/>
              </a:ext>
            </a:extLst>
          </p:cNvPr>
          <p:cNvSpPr/>
          <p:nvPr/>
        </p:nvSpPr>
        <p:spPr>
          <a:xfrm>
            <a:off x="11317357" y="6467061"/>
            <a:ext cx="781878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B2F56-6D4B-49EE-8076-AF25B214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BEEF22-68F6-4153-9247-A02511F6F0BE}"/>
              </a:ext>
            </a:extLst>
          </p:cNvPr>
          <p:cNvSpPr/>
          <p:nvPr/>
        </p:nvSpPr>
        <p:spPr>
          <a:xfrm>
            <a:off x="11317357" y="6467061"/>
            <a:ext cx="781878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Unsubscribing from Subscriptions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Unsubscribing from Subscriptions</dc:title>
  <dc:creator>Lucid Unity</dc:creator>
  <cp:lastModifiedBy>Lucid Unity</cp:lastModifiedBy>
  <cp:revision>5</cp:revision>
  <dcterms:created xsi:type="dcterms:W3CDTF">2018-12-25T17:47:51Z</dcterms:created>
  <dcterms:modified xsi:type="dcterms:W3CDTF">2018-12-25T17:57:07Z</dcterms:modified>
</cp:coreProperties>
</file>