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237A1-09D0-45BD-8DAE-6507BBFA5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CE990A-FFCA-4FF1-A813-CCA15D90F2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55F66-8EAA-4D8D-9374-FCF29808B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B14BE-6052-44CD-B444-DB521A612CA7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A236E-434A-46F7-A53D-0ABC287C6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3C913-83DB-42C0-BB9C-4E80304B8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E433D-7C58-42A0-8C53-2C64D1E4D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743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D06E8-C519-4D06-8D40-61CF67965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CB7ADC-29C4-4FF7-9F03-9413D97FA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59E59-1FC2-457D-8845-949F7F6E8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B14BE-6052-44CD-B444-DB521A612CA7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05246-55CF-4199-9DD9-A4A891D22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63225-D4C2-43ED-818B-CF71A3B18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E433D-7C58-42A0-8C53-2C64D1E4D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850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5B471A-BF14-4744-AD89-F4D7C742F8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E55207-810D-4B20-8882-5C0AABEC09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F596C-3AD9-4EEE-A436-1A3A44DBA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B14BE-6052-44CD-B444-DB521A612CA7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DAFCF-F753-4398-AA52-CB0629217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9A723-5D83-46C0-B513-2F0A79E8A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E433D-7C58-42A0-8C53-2C64D1E4D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41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A834E-E737-4B8E-B854-E1BD06187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5B1B2-8D35-4BE9-B561-064BDEC04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B62A3-D27F-4CD9-9AE3-DDB6DAFBF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B14BE-6052-44CD-B444-DB521A612CA7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2EA47-7A4D-40A6-8ABA-0D2B7E681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49D09-F465-484F-994F-CCCEDD484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E433D-7C58-42A0-8C53-2C64D1E4D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530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7D96A-9538-4F52-955D-5548664F0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C8DD0-3F8F-4D62-9C63-9730FF9DB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2EC64-6AD4-4C07-98BF-C7E816D3C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B14BE-6052-44CD-B444-DB521A612CA7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C2A3E-B3CF-4134-8424-5E32A9DA2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5C957-4631-43EA-8DA8-FBA21640B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E433D-7C58-42A0-8C53-2C64D1E4D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00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23CD3-F806-4B25-A00C-1CEFA3AEB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328F0-1EDB-4D7B-A893-3DEDE7AF0E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D0911E-9A7C-4B43-9484-5C6F79ED75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F4F99E-03CB-49DF-8D14-07BAA42DF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B14BE-6052-44CD-B444-DB521A612CA7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E5D3B6-330D-45C8-ABD0-E5F02DD65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384901-68F1-4CB3-8768-503CAA5ED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E433D-7C58-42A0-8C53-2C64D1E4D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60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6B523-E3FB-43FE-8DB2-07D6107D5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054FA1-245B-468E-A895-3035F218A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87D99D-AD2D-4942-A7AB-AAFB1EE51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C69A34-CF84-4EA9-895B-C30961AE7C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2A31A3-14D0-4038-9390-196DCA2348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035344-7055-453E-BB8F-F6B8F00FF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B14BE-6052-44CD-B444-DB521A612CA7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F74A0A-2957-4549-BBB0-87EDB1629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F02FB3-6B8C-48A6-8C36-5052CB460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E433D-7C58-42A0-8C53-2C64D1E4D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615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04476-114B-450C-BF64-4070512E0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C014BA-A2F6-445A-8A89-1884BDE8A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B14BE-6052-44CD-B444-DB521A612CA7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69A942-63E8-48CF-9D94-7A6148DD8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218BF2-25CF-4C40-ABED-DA3FC4C36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E433D-7C58-42A0-8C53-2C64D1E4D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8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6D55CF-0CEF-4AF5-A64D-B5661AF2E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B14BE-6052-44CD-B444-DB521A612CA7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DCF88A-6820-45F8-B356-9AA41C229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A77A3F-C5C8-4DAE-81C3-6FA9B202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E433D-7C58-42A0-8C53-2C64D1E4D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4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97AE7-63D3-43DB-92D4-C9D31BF5F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B96F2-1AE8-4A47-8871-D23339AE8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7229B0-7B6E-4758-862D-9CAD364C66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BF1C1-E82B-4CB6-95FE-B25B2CADB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B14BE-6052-44CD-B444-DB521A612CA7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3809C4-AE6C-4CC8-887A-F5B375747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9F739-4B57-4A4E-BBFB-450242832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E433D-7C58-42A0-8C53-2C64D1E4D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4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8291C-7F08-4DC3-AC8E-8A0E802D8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3D3316-0637-4BAE-B89B-12DA7358CF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6177BC-9597-4F64-B9B8-158130352F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50112D-3421-48C2-BE2E-5186B9BCF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B14BE-6052-44CD-B444-DB521A612CA7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5B2AA-F477-4809-9ABD-5AF335EB8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D7F718-553F-48BD-90F5-F18640017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E433D-7C58-42A0-8C53-2C64D1E4D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016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366109-4684-4E3A-98B1-1A30F31D3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1BF66-8336-407C-B9B9-F388F833C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E57E1-839F-48E5-BC9B-70622E81D3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B14BE-6052-44CD-B444-DB521A612CA7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BD6A2-30CD-42C1-A155-896B01D183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A2277-B28C-478C-9388-9872517E2C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E433D-7C58-42A0-8C53-2C64D1E4D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84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DD0330"/>
                </a:solidFill>
              </a:rPr>
              <a:t>Populating a Categories Drop-down List</a:t>
            </a: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794B0EB-0396-439C-8DBE-4F8CDA118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736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4B36125-76A3-4C20-9A8F-EDFD7E635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2D25D04-382D-4C37-ACBD-42CDEA9615B0}"/>
              </a:ext>
            </a:extLst>
          </p:cNvPr>
          <p:cNvSpPr/>
          <p:nvPr/>
        </p:nvSpPr>
        <p:spPr>
          <a:xfrm>
            <a:off x="11304104" y="6427304"/>
            <a:ext cx="795131" cy="331305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801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374A60C-9648-4CCC-9378-68BE177E3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79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91B4F6F-7A4E-4341-986D-55D5C896B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619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8347DD2-2C58-470A-954B-8295319B5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012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35783D5-2724-4D9E-920A-CB8280A70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22C7C22-F2E5-421B-9A35-EB5B93721DEF}"/>
              </a:ext>
            </a:extLst>
          </p:cNvPr>
          <p:cNvSpPr/>
          <p:nvPr/>
        </p:nvSpPr>
        <p:spPr>
          <a:xfrm>
            <a:off x="11304104" y="6427304"/>
            <a:ext cx="795131" cy="331305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343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542DC2A-20EA-472C-9B81-3AE08776C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47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F70ED04-819A-485B-B286-C040B018ACEC}"/>
              </a:ext>
            </a:extLst>
          </p:cNvPr>
          <p:cNvSpPr/>
          <p:nvPr/>
        </p:nvSpPr>
        <p:spPr>
          <a:xfrm>
            <a:off x="11304104" y="6427304"/>
            <a:ext cx="795131" cy="331305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66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DBE78C0-BFBF-4EBF-B310-1FE38CBC4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39C9660-0E9D-46B3-92C8-DB5FF2B5347E}"/>
              </a:ext>
            </a:extLst>
          </p:cNvPr>
          <p:cNvSpPr/>
          <p:nvPr/>
        </p:nvSpPr>
        <p:spPr>
          <a:xfrm>
            <a:off x="11304104" y="6427304"/>
            <a:ext cx="795131" cy="331305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53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7C44BB7-EC31-4F43-B1BF-564892FF5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278E22C-FBD7-4371-B546-18EFCD118FA9}"/>
              </a:ext>
            </a:extLst>
          </p:cNvPr>
          <p:cNvSpPr/>
          <p:nvPr/>
        </p:nvSpPr>
        <p:spPr>
          <a:xfrm>
            <a:off x="11304104" y="6427304"/>
            <a:ext cx="795131" cy="331305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657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8ECE23E-CE0B-4D62-BDDE-312D8CEF4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F7F4C0A-CE86-4F13-8AE1-A435FA1D7811}"/>
              </a:ext>
            </a:extLst>
          </p:cNvPr>
          <p:cNvSpPr/>
          <p:nvPr/>
        </p:nvSpPr>
        <p:spPr>
          <a:xfrm>
            <a:off x="11304104" y="6427304"/>
            <a:ext cx="795131" cy="331305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34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</Words>
  <Application>Microsoft Office PowerPoint</Application>
  <PresentationFormat>Widescreen</PresentationFormat>
  <Paragraphs>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Populating a Categories Drop-down List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Populating a Categories Drop-down List</dc:title>
  <dc:creator>Lucid Unity</dc:creator>
  <cp:lastModifiedBy>Lucid Unity</cp:lastModifiedBy>
  <cp:revision>14</cp:revision>
  <dcterms:created xsi:type="dcterms:W3CDTF">2019-01-11T04:52:33Z</dcterms:created>
  <dcterms:modified xsi:type="dcterms:W3CDTF">2019-01-11T05:01:22Z</dcterms:modified>
</cp:coreProperties>
</file>