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889F-6B44-41FD-9401-E5DB25A9B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8102B-3EF6-402F-A298-56C448DA0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EE94C-634D-4381-9297-6826B777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93AE-FEB8-4603-A583-5A9256172F48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C3B4F-D454-4E09-9CFD-09C43128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F842D-DFCA-45D3-A9A1-4213D3EE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D860-2C77-4AA9-ACF6-78332587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8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2449-5799-43CC-B989-F25DD484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32FA9-3CC2-4497-B12F-0951A2AD3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CE408-88A1-4CB5-A9CF-96323FCF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93AE-FEB8-4603-A583-5A9256172F48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FDE33-B9BF-439B-B3D0-369D4861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22B38-F8CE-4887-B365-6D124B08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D860-2C77-4AA9-ACF6-78332587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8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0215A-C5D7-4B35-84B7-D422E25C5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DA1E3-CF10-43E1-B6C3-5F551E018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D1186-BDC0-46ED-81F2-279FB9BE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93AE-FEB8-4603-A583-5A9256172F48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C5ADC-6825-4CE4-93BC-ACD12AE6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10A39-19B7-4CEB-97B7-68BA68DB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D860-2C77-4AA9-ACF6-78332587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5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C221-BBEB-4C71-8387-B85EB324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EF304-10D8-40DE-BA0A-3C319CC6C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FED36-B1D2-46E6-8D3D-F974FFB2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93AE-FEB8-4603-A583-5A9256172F48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25742-15BC-4091-A722-8AFBB26F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FF9A9-C66D-4863-B108-FF397950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D860-2C77-4AA9-ACF6-78332587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2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B271-83AA-499A-A5DA-804E64E1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371B7-0D0E-4C20-B734-B6741ABA9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2F55-BBD1-42DB-ACDB-07E80603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93AE-FEB8-4603-A583-5A9256172F48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48C40-4A87-47A1-BBC6-FF681F96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C2D72-80F3-4C08-AA34-E0D49786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D860-2C77-4AA9-ACF6-78332587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1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E514-1052-4528-80A6-433C3298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48C9A-1691-43F7-8F47-D2096745B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DBDF6-1883-41DF-95E2-CFA1B909B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0AB8-9FA2-40EE-B4BA-AA279262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93AE-FEB8-4603-A583-5A9256172F48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B6570-BA04-434B-9DE1-A98EFF55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1F275-7B2C-4E0B-971E-044851ED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D860-2C77-4AA9-ACF6-78332587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7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92CC2-D207-4F39-9E6F-FE4BAD15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16CA2-AA19-4F3D-89A8-D1E463F49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A9792-A177-44C5-9592-3085A3369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68E18-84A0-4C36-8E52-A1966C6C5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8F08C-7714-4FA0-B55A-545A32504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36E3F-55AB-4FBF-B68F-550755D2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93AE-FEB8-4603-A583-5A9256172F48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8BF2C-FBD8-4D48-83F0-D1F234F7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20DF3-F00C-43C7-9C37-3B6A2146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D860-2C77-4AA9-ACF6-78332587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8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B18B-3E99-4478-B016-FBEAAD9A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0AA44-7077-480B-83C0-70DA9656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93AE-FEB8-4603-A583-5A9256172F48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C6702-6A98-4D97-8084-CDD89A51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E2B6F-2A1C-4319-A50D-00B04119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D860-2C77-4AA9-ACF6-78332587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3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9268D-A87C-4DAB-BF64-32A74A08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93AE-FEB8-4603-A583-5A9256172F48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07C7B-C502-4AF1-9969-925A517F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72E1C-45EE-42A1-8903-32825D2C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D860-2C77-4AA9-ACF6-78332587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3EBC-9649-44BD-9394-35F52835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0C37A-09F2-4C1B-B623-8001E3B9C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086F2-4ACA-4C4F-922C-28CFE90F6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22117-C137-48D9-AD35-4DA446B7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93AE-FEB8-4603-A583-5A9256172F48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92505-562E-48B9-B9D4-F6366138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F75BF-EE12-4E07-B753-954DE6F4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D860-2C77-4AA9-ACF6-78332587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3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84718-A8C6-4E61-95DB-5A299992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319CE-DDEC-44E9-8603-BD1E087CB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F45B3-952C-4FE9-BE7A-D9147CE91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B34DB-D105-4B48-BB55-CE573B8B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93AE-FEB8-4603-A583-5A9256172F48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83F26-066F-4D1C-88E7-E01B43BF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AC960-7EF4-4C85-8222-A1558814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D860-2C77-4AA9-ACF6-78332587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6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F679B-C3B8-49FD-BE9F-16167F68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BFC6F-74FF-4039-8A28-6E72F98F8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BFC7A-5600-4295-9CCE-CFE081B5D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D93AE-FEB8-4603-A583-5A9256172F48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1CE05-6193-4819-81F3-1D9320C19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E0A6C-596A-4673-AFF1-B6AE2B18C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5D860-2C77-4AA9-ACF6-78332587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Building a Bootstrap Form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F16CD6-AE22-4D4C-961B-BE920B1FB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9FE680-7C58-4E3B-8EAA-3268BC2CF221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DD1574-D585-4A31-918C-A584867EE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DDEBB2-8790-45D5-A9EF-931C381D9C7D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2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D8276F-4A18-45FE-BF97-9958CBBB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985BB7-557E-4911-A958-6F8182284109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2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771196-CE9E-4283-8D3C-A0DA703C7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A03CF2-0DEF-4753-BE16-CD783C0C6563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8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D1B27D-16E9-49AD-80B0-8CBC6E392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69ABAA-0280-423E-ABFD-38451D4EA3A6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0F0EB1-BC08-4C48-B79B-25AF27EC4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8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Building a Bootstrap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Bootstrap Form</dc:title>
  <dc:creator>Lucid Unity</dc:creator>
  <cp:lastModifiedBy>Lucid Unity</cp:lastModifiedBy>
  <cp:revision>5</cp:revision>
  <dcterms:created xsi:type="dcterms:W3CDTF">2019-01-11T04:36:47Z</dcterms:created>
  <dcterms:modified xsi:type="dcterms:W3CDTF">2019-01-11T04:51:46Z</dcterms:modified>
</cp:coreProperties>
</file>