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3D64F-1DC3-48CA-980F-0CC0E0EE9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57CB5-54D8-4B16-B4BF-3443B4A79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91334-5D52-4F28-AA74-4D5DB229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9E61-38D0-4B02-A6D0-BD1CFBB18528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6DFE3-0848-48CC-8C53-308CBC4B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60F97-0E7F-41C5-8EAB-6C18B9E2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EA6E-10C0-468B-A152-211553E97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7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77EC-F448-46FE-A1A7-A6FCCE8D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092E7-183C-4847-9B0A-70E25AF0A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A5318-C2B1-42B4-8813-E09435BA6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9E61-38D0-4B02-A6D0-BD1CFBB18528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98939-C43C-4CB9-A2F9-A1E4A123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F68A2-AB88-4647-A7C8-7EBE7211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EA6E-10C0-468B-A152-211553E97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6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F40F1C-C61E-412B-8008-AF0499BE3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CD9F9-C2E1-487E-BE5E-271877D39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63448-65ED-4C6D-A4E0-1C8456B9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9E61-38D0-4B02-A6D0-BD1CFBB18528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85F41-14FB-4668-999D-B73140DB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5B4C7-B08C-4865-89FD-BA8A1CA7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EA6E-10C0-468B-A152-211553E97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8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D81B-D6C8-4249-A20D-16AD862A6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FA74E-8DF2-49B2-A62D-DDBEC2327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B340B-7E4E-4259-9AF0-DDFFB162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9E61-38D0-4B02-A6D0-BD1CFBB18528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BF85E-7802-40C6-9C77-7C51E537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4611B-0029-4A51-A450-8F96DEF9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EA6E-10C0-468B-A152-211553E97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3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E90A-A6AA-48EE-A226-7952B6322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D3798-34FB-46AF-8261-DA8CA34F1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A52EA-5C96-45CF-9430-E99959BC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9E61-38D0-4B02-A6D0-BD1CFBB18528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10F38-6FDA-43D3-9DAD-8B3FA8C7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B5E0B-CBD0-46B9-ACF1-C80A1F86A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EA6E-10C0-468B-A152-211553E97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1004-0F0D-4CB7-9A3E-830EE8A3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DD208-B164-4C7D-83A2-EF1905C16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33850-3FCC-4AF8-B3D7-0CF183CB4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2AB6D-2B6B-4B8D-B051-CF28821A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9E61-38D0-4B02-A6D0-BD1CFBB18528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BC705-79BE-4F2A-B946-704EEFD4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AA7B5-1B7A-486B-A42B-F6134408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EA6E-10C0-468B-A152-211553E97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C23D-DF62-4D8C-AC68-D8255A8C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522E9-8783-4A76-A23D-64FCE709F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18DAD-6F1C-44E1-B436-A58E4936D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F713C-1640-4CFE-A897-88D631685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733A1-DAE9-448A-BE98-FCEB519C5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5B3FBA-FF19-487E-BEB4-27CE8127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9E61-38D0-4B02-A6D0-BD1CFBB18528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7FB4A-7D57-4F70-A7F6-0938D846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8FC5A-F4B3-484B-9AA3-DAD1102E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EA6E-10C0-468B-A152-211553E97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9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A8FC-5BE9-4E43-8044-2703E95D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9F45DF-7A01-4088-94A9-77BA262E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9E61-38D0-4B02-A6D0-BD1CFBB18528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BB8E7-7BC1-43D1-8651-DC4E420E0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1F07F-77A3-4909-B6DD-4778ABF8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EA6E-10C0-468B-A152-211553E97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7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856C3-BC05-488F-8A9D-3B41AD50E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9E61-38D0-4B02-A6D0-BD1CFBB18528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1F6734-B2ED-456E-A1E6-394820C5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092B8-77E8-4D48-9104-950E7936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EA6E-10C0-468B-A152-211553E97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6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C06B-EC72-4D6A-BA79-237D9127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65A7-9DFD-4F73-9D84-1A700F82F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11CCC-CD59-45BF-B488-FBF684338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234D3-CC64-422D-8335-D63FB5572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9E61-38D0-4B02-A6D0-BD1CFBB18528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DC92D-E2EB-46C2-BCBE-5171E6F2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37348-E277-42DF-90C7-2C50A69C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EA6E-10C0-468B-A152-211553E97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13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B7F31-1DB0-4F6D-9588-2C075C54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9E888-AA97-455F-A707-C7728B4CA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2607A-9EDF-4A2E-B5CB-C772D8B5E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7F730-860C-4E43-A90C-D5FDC0585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99E61-38D0-4B02-A6D0-BD1CFBB18528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5EE3C-928D-4222-915D-4C7B357F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72AC5-1F54-4A39-99F3-ACA712AD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EA6E-10C0-468B-A152-211553E97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5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724E99-1F0A-4F1C-948E-BA703DC58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9AB6C-52BB-4C0D-B114-2BCAFDC84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5A2D6-8EFF-459C-BBFD-CCEA349EA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99E61-38D0-4B02-A6D0-BD1CFBB18528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BA34C-752E-4118-961C-7C7047573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9F7CC-FD40-496C-8567-B6713E273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CEA6E-10C0-468B-A152-211553E97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8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Async Pipe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D800B5-FB83-4122-A555-2C8BC32B0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0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446BA0-973D-4380-A1EC-AF72CA6E2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6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31C5A4-D00B-462C-B9B3-D1BC395A7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017477-93C7-476F-82D8-A965E16CE6DE}"/>
              </a:ext>
            </a:extLst>
          </p:cNvPr>
          <p:cNvSpPr/>
          <p:nvPr/>
        </p:nvSpPr>
        <p:spPr>
          <a:xfrm>
            <a:off x="11290852" y="6453809"/>
            <a:ext cx="808383" cy="3048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0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FA6475-6D24-4DEA-8948-D70012345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6D35CAD-E2FD-4418-96AB-9EF54E18040F}"/>
              </a:ext>
            </a:extLst>
          </p:cNvPr>
          <p:cNvSpPr/>
          <p:nvPr/>
        </p:nvSpPr>
        <p:spPr>
          <a:xfrm>
            <a:off x="11290852" y="6453809"/>
            <a:ext cx="808383" cy="3048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8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09BCD5-9842-4EF0-A8A7-ABF446D24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E579CCD-714F-4759-825C-85D67D69B5BA}"/>
              </a:ext>
            </a:extLst>
          </p:cNvPr>
          <p:cNvSpPr/>
          <p:nvPr/>
        </p:nvSpPr>
        <p:spPr>
          <a:xfrm>
            <a:off x="11290852" y="6453809"/>
            <a:ext cx="808383" cy="3048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50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Async Pipe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Pipe</dc:title>
  <dc:creator>Lucid Unity</dc:creator>
  <cp:lastModifiedBy>Lucid Unity</cp:lastModifiedBy>
  <cp:revision>5</cp:revision>
  <dcterms:created xsi:type="dcterms:W3CDTF">2018-12-25T17:58:28Z</dcterms:created>
  <dcterms:modified xsi:type="dcterms:W3CDTF">2018-12-25T18:04:01Z</dcterms:modified>
</cp:coreProperties>
</file>