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BCACF-D060-49BC-858D-8CE278A4A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8F8A83-F240-4ED9-8104-1737F48C4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146D7-99B0-4814-901B-C872F458A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4958-144E-4655-99B8-39F034B36EE5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DBF0A-132A-4DB1-B0C1-2A923DBB1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03677-DB80-4C61-8830-195AD9C91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ECF3B-C8FB-4D6C-A279-74D69C35C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53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1A12D-049A-4104-A35D-EE6E586F7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84F8E5-8AC2-42C0-A0E6-1D93D59E5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EB7D5-0126-4E90-91BE-3B7F0F277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4958-144E-4655-99B8-39F034B36EE5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91330-0F84-424E-BE98-880F9F40B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230A3-29E2-444C-A8A8-013686ECF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ECF3B-C8FB-4D6C-A279-74D69C35C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02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A5AC26-2050-439D-BA29-4BD6D1980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01485B-44CB-4AF9-9C89-E9D775E9D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F03EB-2C05-4547-B4B2-F1F995DB6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4958-144E-4655-99B8-39F034B36EE5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41F39-7207-48D8-A887-6F4533D47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7400B-8572-4187-90E2-B887239ED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ECF3B-C8FB-4D6C-A279-74D69C35C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9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BB2B5-24C4-407C-A73C-02BC69562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3A2D8-371B-40D3-BC67-2DA89D1DF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AB216-8290-45C9-822F-806548F97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4958-144E-4655-99B8-39F034B36EE5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644DF-805B-4780-9A33-75949043D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85B30-43F3-41FF-856D-39359217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ECF3B-C8FB-4D6C-A279-74D69C35C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96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E8F60-91CC-4DAD-9100-AC757E907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5BC11-47C7-48A0-BE81-53FE53398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88762-0F7A-4B43-BFAF-FDA24C62B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4958-144E-4655-99B8-39F034B36EE5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05375-EAFF-43BD-9501-1FDB172E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B21C0-4010-4DD2-B480-BCB5E15F9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ECF3B-C8FB-4D6C-A279-74D69C35C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98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C84B8-CF20-4AF7-B57C-577D096A1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5069C-5780-4289-9D7B-3313918840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C590C-6C3B-4004-A0F1-0956B0A2E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0FD2F-A36D-4C19-AFC1-B339121B0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4958-144E-4655-99B8-39F034B36EE5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BCE0D-870A-4456-82F6-6CAC893E9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1C9B7-8C3C-4859-88E3-33F74A585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ECF3B-C8FB-4D6C-A279-74D69C35C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5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04E39-5FD3-4E41-8BB2-A1CE52D05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43A69-AA3F-4884-92E4-003B29360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A564E-5DFF-48DA-8671-F07DEC646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982FFA-C29B-48D4-9E52-096040C732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2487C5-C3E3-466F-AF12-3C29383A61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974FD3-74B3-4DDE-8010-C9ED645E5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4958-144E-4655-99B8-39F034B36EE5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7958F4-7899-4BFD-A7CD-693782317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87D03B-3AAF-4634-B504-3A51820E0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ECF3B-C8FB-4D6C-A279-74D69C35C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93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A38D-BA11-4383-AE5D-663EB8DDC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C0E553-ACF1-470A-A76A-2D2A3BE7F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4958-144E-4655-99B8-39F034B36EE5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6BFC8A-BAC5-4C09-8B6E-248C71C12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3DD08-5152-48FF-807A-CCE622894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ECF3B-C8FB-4D6C-A279-74D69C35C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22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7D25D8-198A-4411-BCD9-E36562AA8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4958-144E-4655-99B8-39F034B36EE5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BC9BE1-726C-4C1F-8B3E-5B0720C4C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ABDB4E-9E97-4E3A-8D49-0AE06A4DA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ECF3B-C8FB-4D6C-A279-74D69C35C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14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8D069-F656-415C-B2B7-AA6FC8EB5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60D0B-EFA1-4266-85D3-39BB0CDBE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640F4-BEFA-4935-8673-FCFE0A57F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8AC68-4560-4A48-9600-8D70BAAC4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4958-144E-4655-99B8-39F034B36EE5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66497A-F998-4E9C-BF0A-5E23D0660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52973-6CE9-40DB-8B73-450CA1D29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ECF3B-C8FB-4D6C-A279-74D69C35C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86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9473F-A375-4709-B0F6-D422F455A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1F0679-6F37-49A2-A680-71CECB7BB1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7131F-DA96-418B-AD41-974EB5161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B9302E-BDC2-4533-8506-A0C69658F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4958-144E-4655-99B8-39F034B36EE5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0E491-5F7F-41E0-801B-5D510C021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D6484-2C50-4A37-B051-D49E247F9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ECF3B-C8FB-4D6C-A279-74D69C35C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48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BFCA4D-4919-4DDA-9ABA-131192E81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8AF1A-28E1-4FA4-80C3-5932BF382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5265F-EA20-4808-A2A5-8F79C7DAB6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44958-144E-4655-99B8-39F034B36EE5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DA08C-A0D9-43EB-B17B-E939638FF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83552-4E2C-4171-89D3-29BC9DA7C1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ECF3B-C8FB-4D6C-A279-74D69C35C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38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Other Deployment Options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95DC6A-41DE-4D96-BF8E-0AC33ED64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58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EEABBB-C106-4059-B378-7DAB3DCC7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63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D05353-FF25-4B34-A9BA-D229B29DA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896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Other Deployment Options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Other Deployment Options</dc:title>
  <dc:creator>Lucid Unity</dc:creator>
  <cp:lastModifiedBy>Lucid Unity</cp:lastModifiedBy>
  <cp:revision>4</cp:revision>
  <dcterms:created xsi:type="dcterms:W3CDTF">2018-12-27T20:14:24Z</dcterms:created>
  <dcterms:modified xsi:type="dcterms:W3CDTF">2018-12-27T20:22:20Z</dcterms:modified>
</cp:coreProperties>
</file>