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333945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E03C-A93C-4BD4-8873-62D167FE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1D232-2944-43EF-93D5-845B48B2D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F722-2B7F-42E8-9B8B-EBD13CA3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EDBA-C56C-47A4-B59E-50C18FE0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69BF-CD50-44B2-865E-A72F77FA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939-0E4F-4F24-8770-E5786424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7ED54-97E8-4F6C-B53C-0C0A6C53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EDAA-0E59-44E5-A9AC-65FA2C85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C2C1-8BB5-45E4-8357-12B46E61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025B-8E8E-4A72-B086-CFF429DD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85E54-176F-4A6C-9FD0-21DDE4000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E9A4F-FF67-4802-8BC5-6FC444A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B82F-7B97-446A-9FEB-8CA1D3A9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8184-ED5F-4AE1-8527-58C9518E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F67C-0D1E-4D23-BB09-753BBADF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F89-C73A-4DE2-ADA4-237B6B3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3AA0-CD9C-4A32-9D87-FC5B29AA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35A8-7B85-40E9-B83F-634B5D8F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CECB-BA13-42CB-BBED-6D773D5C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5B93-5203-4F13-A8D1-56A1EAC1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82D7-8532-4879-9778-6D20581F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A1191-E6C8-4D4B-9950-173FF870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D77F5-FB13-433F-A72C-8EF55024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CAAD-A88C-43E3-A356-D34F9E4C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1716-246E-43F2-91AC-5D290115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7BA9-EA97-4468-AA0B-F7C28877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2E95-0C2D-42AD-9024-C4A1C493F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2521-5AE3-41CE-AC54-8F1E18548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80E55-72AB-4968-981C-DD5710BC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40A5-730F-4970-943B-AB909301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F484-630F-4747-AD8A-8F281055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C84B-D39B-49B3-8ECF-909D5559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6727-1234-4D18-9E29-BAA6C2EC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F7764-B68A-4255-953D-12934F57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08537-4A8D-4643-B77A-256967869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6E0D9-2BE7-420D-9624-1A8B185D6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C4BB1-438D-4C05-9BF8-FF657221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37D0A-9DC0-4E04-854C-AF531A0C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2CBD9-43FF-497C-A90A-F13EDA5F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75A2-1D51-4D33-909D-E154898C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C53A5-2A86-41F1-A840-60538B88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4092F-67DA-4829-BCEC-612ACA09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4C59B-47DF-48E9-A61A-F0643CCD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8A8E7-49B2-4F53-8559-245266C7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8AA88-B673-4B58-AFD8-B56B141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28F20-A7C8-468F-9C15-D52D0E6C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A880-DCDF-4B2B-B5C0-2B6AC2C0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F67B-5ED8-4E7A-8244-3959C736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B31F4-4CE1-4A25-B608-5EECBC3F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3D313-5B10-4F04-8C5E-59401C05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390F-FD39-4806-A328-0D2E1D29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EC72D-A561-43E0-9DEB-3F810DC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989E-C9F2-4CC8-81CB-B0FAFA1C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51BEC-B2A8-46E6-9563-2DA2BAD84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9172A-5C30-4AC9-9EE8-A7022A16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A3A2D-3057-4196-ABA3-D7DA3991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FA25B-E241-4A1E-859E-932DDBFB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37D9-8C43-43C2-AF91-CEE74F42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5BDE4-53C8-405F-8504-66426202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6687-B800-4E7A-952A-D1A136C2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F305-2037-4A64-9720-5D44EAFA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545B-E9CB-4872-B000-0E301F95E041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A071-5EAD-488D-A29C-F711DC4C5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2441-9568-430E-B40A-2A17EE10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00F2-1A11-472A-9116-8D552BAF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JIT vs AOT Compilation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F27E5E-84D9-48ED-AEE6-C6BEE68B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EBD2C4-4FA6-499F-903B-862A8C2EDE3A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F4CFF-7009-4F57-820E-18F8D81A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8E2648-E9D5-4E1C-A22D-00250255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8AC164-7494-4DD5-A963-149A4170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9D5E5-8B00-4F3A-A2BB-2D457902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20029-3B15-48F4-9AAF-C6BBE016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7FA9D-1994-4A71-A5FE-47DE8C1F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8342B-44F5-4E27-B937-DAF21340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B67B0A-2683-44AD-B9EA-646D75E2BA72}"/>
              </a:ext>
            </a:extLst>
          </p:cNvPr>
          <p:cNvSpPr/>
          <p:nvPr/>
        </p:nvSpPr>
        <p:spPr>
          <a:xfrm>
            <a:off x="11304104" y="6506817"/>
            <a:ext cx="795131" cy="251791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2D2CED-2D03-4121-88CC-4CA466FF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FF8E03-8435-4C2C-8AB7-E40A4757AB29}"/>
              </a:ext>
            </a:extLst>
          </p:cNvPr>
          <p:cNvSpPr/>
          <p:nvPr/>
        </p:nvSpPr>
        <p:spPr>
          <a:xfrm>
            <a:off x="11317357" y="6453809"/>
            <a:ext cx="781878" cy="304800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6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D1EA00-0523-4059-B40D-F148E7DE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B348BA-ED87-48B4-B73C-56FE126A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5F3F9-E387-433A-A986-B81EBE6F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1E5F4-DD49-4AEF-8A07-EC96D09D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9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BE617F-1E7B-4A47-A75E-D2267C96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24793D-DA29-4651-95B2-E631FDF4262A}"/>
              </a:ext>
            </a:extLst>
          </p:cNvPr>
          <p:cNvSpPr txBox="1"/>
          <p:nvPr/>
        </p:nvSpPr>
        <p:spPr>
          <a:xfrm>
            <a:off x="954156" y="4704521"/>
            <a:ext cx="37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Vendor Bundle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ကိုသယ္ေဆာင္ရတယ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</a:p>
        </p:txBody>
      </p:sp>
    </p:spTree>
    <p:extLst>
      <p:ext uri="{BB962C8B-B14F-4D97-AF65-F5344CB8AC3E}">
        <p14:creationId xmlns:p14="http://schemas.microsoft.com/office/powerpoint/2010/main" val="50673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Zawgyi-One</vt:lpstr>
      <vt:lpstr>Office Theme</vt:lpstr>
      <vt:lpstr>JIT vs AOT 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 vs AOT Compilation</dc:title>
  <dc:creator>Lucid Unity</dc:creator>
  <cp:lastModifiedBy>Lucid Unity</cp:lastModifiedBy>
  <cp:revision>9</cp:revision>
  <dcterms:created xsi:type="dcterms:W3CDTF">2018-12-27T18:09:33Z</dcterms:created>
  <dcterms:modified xsi:type="dcterms:W3CDTF">2018-12-27T18:24:33Z</dcterms:modified>
</cp:coreProperties>
</file>