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FDE9-4E09-4192-9591-5501A3269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71136-BA57-4D82-B5C1-199CCDAF6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E862-7956-4424-96F2-E00DB730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E030-350B-426B-871D-E7BBA1BC00D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C5542-F7AB-4427-A5A7-D839E266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F883-9D5C-418B-8B8F-3036DEDC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C32-56AC-4073-959F-7E4A020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C0EF-7611-4F98-8870-B2F4174F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5928C-6B55-4682-8347-C0F9921B5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6A251-F771-48FE-9B51-2D72DE42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E030-350B-426B-871D-E7BBA1BC00D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8067-3123-4EAD-9FD7-8C84B072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2422-FC49-489E-9B95-235511DB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C32-56AC-4073-959F-7E4A020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DDB35-ED9B-456F-BDB4-1DE23D22E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3E7E1-658D-4517-9DEF-2C52958DC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0D40-0CFF-4D73-8B15-41897166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E030-350B-426B-871D-E7BBA1BC00D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6509-9266-4CFC-8E69-41ADBCC3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E1A6-174D-4786-AEA3-150A3663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C32-56AC-4073-959F-7E4A020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E70-9D06-4757-BDEE-F07F3C64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E891D-F716-4AFF-BF6D-30BAF50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FA10-C7E0-4B66-80F3-8C32C24F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E030-350B-426B-871D-E7BBA1BC00D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5696-8315-485D-AF95-6B467062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4491-6748-4BA8-BC87-1E7E2C23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C32-56AC-4073-959F-7E4A020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9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B06-4ED8-4016-B43A-5397491C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4F3F-0A92-4ABF-8888-99E002EF9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51A7-E9FE-4606-BDE3-D453FB8C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E030-350B-426B-871D-E7BBA1BC00D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93F36-53AF-44EF-8A47-9110FBBD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E00F-9DB4-4E74-8202-FAE4F253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C32-56AC-4073-959F-7E4A020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6269-543B-4359-BAC4-C4B6CD8D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655F-F69F-4C95-9D4E-CE9A44599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841AB-A442-4BBA-A93E-0002405BE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A753-600E-4C68-B611-3581CA65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E030-350B-426B-871D-E7BBA1BC00D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56442-FF12-43E8-A566-D966DF8D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A91-D779-4C7E-AAA2-40D3E26B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C32-56AC-4073-959F-7E4A020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5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4F4E-68FC-490C-BEE2-446CC04B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4348B-C25F-4083-B353-0102DB51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5AD91-634D-4682-9BAA-AF4BA8854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621B8-EDEB-48EF-AE6D-DE05E86C1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9C541-F0F3-47C6-9915-DFB5D677C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ACD02-A223-48D4-A598-7C30ADAA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E030-350B-426B-871D-E7BBA1BC00D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A37A2-6E8F-4FFD-BF7C-C1A49ECB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4A32B-5061-4FE8-B49E-D90DCEC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C32-56AC-4073-959F-7E4A020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9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8982-271F-4A45-88C4-D926D25C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C2439-22FF-4091-AA33-6255A423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E030-350B-426B-871D-E7BBA1BC00D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951C8-00CD-4B5C-88DC-C5B8B7CD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53888-2FF1-4F3B-960E-D81A82AC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C32-56AC-4073-959F-7E4A020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2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D50DF-7FA6-4586-B88B-A9206FA3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E030-350B-426B-871D-E7BBA1BC00D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8E80B-2ECA-49EA-96AC-46ECDFBD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413D9-DAB5-4CAE-A695-1266489E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C32-56AC-4073-959F-7E4A020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2DBA-91CD-4FDC-BA08-575D850D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0F95-A3B2-4485-9F4F-78D91C25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87F20-C573-4CCD-9EE5-213E17BB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F897F-AD12-4E6F-8CB8-D9FFF187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E030-350B-426B-871D-E7BBA1BC00D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8CDD3-99DC-4F28-82CE-3372ED3C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BCE07-0590-4454-8E3F-FB7ADA3A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C32-56AC-4073-959F-7E4A020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9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1142-674A-41E5-ABA0-3BE14336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8A75-8A11-4FE8-9D96-97628BE8C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7AB28-AB82-4D1B-B550-4B12C1791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7B77A-40AA-41B5-B623-E53162E6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E030-350B-426B-871D-E7BBA1BC00D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D9743-8393-4535-9262-15238080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6E9D0-7986-4AD6-8350-B312491A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8C32-56AC-4073-959F-7E4A020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3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77E84-8CA2-4CD1-B9A6-A1668583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05CCB-B7FE-4921-8974-0F715F62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7159-D2F8-4581-8E38-7A69034E8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2E030-350B-426B-871D-E7BBA1BC00D1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66E9F-431E-45FA-8AF6-ECDBDC171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F528-947E-4BB5-8D18-2D653B314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8C32-56AC-4073-959F-7E4A020F4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Configuring the Data Table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1F9B91-8EC4-41FA-9CB0-50B83C98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C1DD76-D2E6-4A92-B8A1-181CF8C559B3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6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24B139-E91F-4467-92E0-22FAC8DA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29DCFC-03B8-4E65-A7FE-35588289BE11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8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DEF345-FF65-4F9A-AD90-ECE7E783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57373B-661F-4F3A-B6D3-1A82AFC0B018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0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4F3268-1C6E-4343-A6B2-25300E88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FEA949-299A-44B5-895C-B3092C9C493E}"/>
              </a:ext>
            </a:extLst>
          </p:cNvPr>
          <p:cNvSpPr/>
          <p:nvPr/>
        </p:nvSpPr>
        <p:spPr>
          <a:xfrm>
            <a:off x="11330609" y="6453809"/>
            <a:ext cx="755374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8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Configuring the Data 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Data Table</dc:title>
  <dc:creator>Lucid Unity</dc:creator>
  <cp:lastModifiedBy>Lucid Unity</cp:lastModifiedBy>
  <cp:revision>3</cp:revision>
  <dcterms:created xsi:type="dcterms:W3CDTF">2019-01-14T03:25:59Z</dcterms:created>
  <dcterms:modified xsi:type="dcterms:W3CDTF">2019-01-14T03:30:03Z</dcterms:modified>
</cp:coreProperties>
</file>