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4DD0-2D9A-449B-BFD3-3A15339FF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BD56A-108D-4BA5-AD90-63934129D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223E-3A30-4710-991D-05CA7947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3D3-A1EB-43A9-BC62-46896075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7520-FF18-43C1-B0A7-D4AF12EF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2EEC-488A-4C04-AC2B-3CBA41BA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697B3-B59E-4184-8976-5E80AE2B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9E6F-624C-483E-98C3-EBE3F7D6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4A94-D7BF-42D3-A6BD-B5BE7073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0047-5BE6-4033-9C30-F9EF63AF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44FFE-FFAC-482B-93A9-C40DF2D7F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AA1F-BDA0-4B2E-8E79-3CF6BF1C1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9D34-076E-4407-B685-7641650B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B145-D350-4DE9-BA98-37A2C075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695A-6C37-4547-B455-7F2485D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B99F-5B2E-4D0E-A8E1-4A30866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126-01D1-4B18-A279-CFDB5279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C4D9-361B-4353-B225-14BCF34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6F39-74F7-47C9-832E-ADD0049E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505A-FDAA-4EAC-83B7-2A91A501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B50-2D7F-4A43-964E-7E9D5FC9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C56F-2610-4AA7-AE7A-32715277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180F-0D31-406B-84FA-E211F0C7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8DC5-1EA4-4F47-8B9F-5A4E01EC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3AEE-FB9F-4740-8935-FFE344C2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9E7E-BE20-4226-B32E-EB612FFE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EEC4-EB89-4FC3-B357-BE6720A5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8CD2-8FC6-45D7-97D2-1E062277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E8DE-CBC2-4D9A-A836-2E2D3E2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B3C0-E981-4865-9552-B7370D6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D0BF-1173-4090-94D0-06902B4B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4C61-B46C-493C-82D3-6E49CDAE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E32B-CF26-4110-814C-38A7CA6D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F65A-A034-4020-A226-747BA3C3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2D42D-0727-41C1-B3E7-071F735B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B504-AD73-4785-B62F-993408EF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257FB-E968-4A88-A774-D3CABF7B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01442-ABFC-44ED-ABD3-FA5E8F0E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FAFFF-F86D-4551-A99C-F0BEBC1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5D84-0FF7-47D3-BA64-6122FA7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6D9C0-0E7E-4EC2-BC7D-09A2F060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3DE77-A605-4C88-815D-6FDBB520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40544-08BD-4100-B890-FF51C59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353CA-2822-4F1D-A154-D02C7713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F09A-0E0A-47D1-9C9F-1FB3DB88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36997-9750-41EB-9EEC-DDA6846F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3EA3-08DB-423D-92E3-BF394CC4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28DA-C4DF-44B9-BAEB-359AA66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95750-3DBA-4211-8CA1-2227DC5A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B3D4-10BC-45CE-8080-1B6C2F57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E691-5D3C-4EE6-A0FD-A49E49D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506E-BF5A-4754-9FC7-30B25E8B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925-5E8E-4E6C-BDC3-4DA5D543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16007-33B5-4388-81C3-FB8AD473F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3A97-E911-41FD-AD29-93095D30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FC894-DE79-4C31-B9B6-B4F4EBC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78968-BFC6-4206-98F1-2763265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A1E9-0C87-4AB7-84B9-13622722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ECD4C-CC86-44DD-B237-4EC99B5F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30F2-71C3-47EB-AD16-68677558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31F1-9CB1-49AD-B053-09540E89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8E59-CBAC-4C86-AAFE-8199805AB28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1945-D83F-4E97-A4A2-3ACD2A579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A0CE-A765-493F-8F42-1C6B8F31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519C-A4D9-4AAB-9B86-6DAAAC751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DD0330"/>
                </a:solidFill>
              </a:rPr>
              <a:t>Refactoring </a:t>
            </a:r>
            <a:r>
              <a:rPr lang="en-US" sz="5400" dirty="0">
                <a:solidFill>
                  <a:srgbClr val="DD0330"/>
                </a:solidFill>
              </a:rPr>
              <a:t>Moving the Responsibility to the Service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25917-D38C-4250-B261-FE4327A6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A77FDA-500F-453A-93D0-3A653DA6956C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79851-B713-43B1-AC90-F084DAFBB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E838F2-555F-4E06-A97E-CCEF3189081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A348A8-BC41-4EA1-BD6B-00218301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80E714-536E-41D4-8780-EE012D360F1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F45E9-F19E-4037-8449-FF030A82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7609A-F356-439A-9913-872013B30B6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B39CB-5301-4651-9380-9F4963A9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42D7BB-668E-4069-AF8E-9A62D5BF984A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E9CA5-B6F5-4352-B21A-A14AD808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6223F9-CA78-49A6-BD4C-0263FF9D5C50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8614B-00AF-4652-95BE-827A5A09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4D5887-126C-498F-94E6-0BFC15414163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Refactoring Moving the Responsibility to the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Refectoring Moving the Responsibility to the Service</dc:title>
  <dc:creator>Lucid Unity</dc:creator>
  <cp:lastModifiedBy>Lucid Unity</cp:lastModifiedBy>
  <cp:revision>10</cp:revision>
  <dcterms:created xsi:type="dcterms:W3CDTF">2019-01-16T08:26:07Z</dcterms:created>
  <dcterms:modified xsi:type="dcterms:W3CDTF">2019-01-16T09:23:42Z</dcterms:modified>
</cp:coreProperties>
</file>