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A949-A020-414E-9F0E-C7037060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EDD8F-BFBD-42DB-B894-E5F1048D5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3841-A668-40C3-AEDC-8DD2E253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87D7-5F84-43DB-95B6-FA93AB1B04B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8AD9E-6AF1-4801-9B78-EFF482B2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8708-9868-41C7-B35B-D173598B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6EA0-04AD-4237-8E43-1DECFD14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7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C0D7-E610-4545-8C37-1634948C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1CC54-3C9F-4A31-B7CB-D12CE0CE5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90E5-F73C-4BF4-8822-065AD90D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87D7-5F84-43DB-95B6-FA93AB1B04B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D8F7-9473-4A02-913A-683BBE79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DAA0-3DD7-408C-BE14-EDE989F9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6EA0-04AD-4237-8E43-1DECFD14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9F243-D858-4C33-B4EE-BC347720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E81FC-F966-4773-8455-B8D56C13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69B31-761F-408B-898F-7FEFE4F5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87D7-5F84-43DB-95B6-FA93AB1B04B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8873-8584-4244-93D5-3F3864FD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2D6B-157D-4709-9093-59AC0058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6EA0-04AD-4237-8E43-1DECFD14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0B1C-CA99-4272-BE16-7FA8C0CB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2A54-C97F-4096-BC82-CBCF45D8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C0FAE-D044-4D51-A45A-2D00C39C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87D7-5F84-43DB-95B6-FA93AB1B04B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222C-3F23-40D2-AA39-FE589F52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BC92-1EA6-40EA-A04F-EB81E4F0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6EA0-04AD-4237-8E43-1DECFD14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9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462B-7571-40F4-A2D2-3FDB4364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6F27-FE92-42F4-9A57-B66E4FDA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A14B5-CA87-4056-B4EE-83129CE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87D7-5F84-43DB-95B6-FA93AB1B04B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33D2-C89F-47BD-9772-32658D70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A035-6824-4ECE-945D-0D3063D7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6EA0-04AD-4237-8E43-1DECFD14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8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1381-B88B-4E90-937E-7E3FD9C6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B6E5-88B3-4B7A-AD5E-3458574F3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2006E-807F-41A3-8436-A6B99E189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DE88-7E30-455F-8114-CEBE4118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87D7-5F84-43DB-95B6-FA93AB1B04B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28B38-DB73-4D60-9A9A-08AB2C9E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C56C6-A8CA-454A-873D-109A2E53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6EA0-04AD-4237-8E43-1DECFD14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5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C1EE-027D-48D0-A847-E2DAA7A1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EA54F-A18B-41F7-A955-3B04CA97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FC165-E99D-4449-A15D-D5C183E85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776B5-78B1-41BF-8256-1EF6B3BD2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8FC81-1700-4A52-9A80-CECE62F24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12B88-0BF7-449C-A859-FD5A5BA0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87D7-5F84-43DB-95B6-FA93AB1B04B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6D602-61C2-4C28-88B3-BDBA7C85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5D527-644F-4BB0-96C3-C302BB3C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6EA0-04AD-4237-8E43-1DECFD14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5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2D71-0606-491B-B92B-DE84ECEC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43797-9FCE-416C-A17D-C2306EE8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87D7-5F84-43DB-95B6-FA93AB1B04B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44656-352F-471A-8E16-9DE6F840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ED65B-9315-41C4-8195-63E3E835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6EA0-04AD-4237-8E43-1DECFD14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3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C7C01-3B80-4F22-B44A-EFF66AB0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87D7-5F84-43DB-95B6-FA93AB1B04B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880CA-56C4-4CD6-B246-8CBDA592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53B4A-FDF8-4E7C-997B-4F908A4E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6EA0-04AD-4237-8E43-1DECFD14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62DD-8347-4D2F-BB87-753BA5B8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31EC-EDDC-498B-9A2B-FA6C8F3B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DDD63-04BA-4064-929F-F15D94B08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2B46-367B-4ABE-92A8-DC22742E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87D7-5F84-43DB-95B6-FA93AB1B04B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E4C7C-EFE0-4926-A197-8C1B83B5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6FE5-D00C-43F0-B3CF-0CF248C5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6EA0-04AD-4237-8E43-1DECFD14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8E8-9E68-4D71-8178-6141D730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B541C-4D5A-4B94-A86E-58E437D18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40FE3-4307-4EE9-941C-CBF3E7769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C1D8C-DFA0-4330-8E81-793F1228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87D7-5F84-43DB-95B6-FA93AB1B04B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4EC01-8BB9-40DC-A0D8-9FC52E5C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08DF-9864-4368-AD04-924CCBEA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6EA0-04AD-4237-8E43-1DECFD14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8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567E1-2A35-4285-846D-B55E3C23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0EB4-5834-480D-BE35-631F32EAB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6190-106E-46A3-B8CB-798C644FA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87D7-5F84-43DB-95B6-FA93AB1B04B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3B65-A03A-45DE-B6C1-D1FAED5D0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96A49-C1A0-473C-985F-998841E4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6EA0-04AD-4237-8E43-1DECFD14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2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Refactoring the </a:t>
            </a:r>
            <a:r>
              <a:rPr lang="en-US" sz="5400" dirty="0" err="1">
                <a:solidFill>
                  <a:srgbClr val="DD0330"/>
                </a:solidFill>
              </a:rPr>
              <a:t>addToCart</a:t>
            </a:r>
            <a:r>
              <a:rPr lang="en-US" sz="5400" dirty="0">
                <a:solidFill>
                  <a:srgbClr val="DD0330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263296-CB5E-4590-BE84-0ABCC6824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A1CD56-1752-43AF-ABEF-A8A66BE99479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2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FDC5CA-03BC-4146-B4F2-52F14F3A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7D2A3C-9424-4B2C-819D-3B1269A18794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7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063460-1CCC-4C18-917E-804F88D7D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5810A2-74DE-49C3-BEDA-93BDCD494B5E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3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Refactoring the addToCart Method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the addToCart Method</dc:title>
  <dc:creator>Lucid Unity</dc:creator>
  <cp:lastModifiedBy>Lucid Unity</cp:lastModifiedBy>
  <cp:revision>5</cp:revision>
  <dcterms:created xsi:type="dcterms:W3CDTF">2019-01-16T09:23:00Z</dcterms:created>
  <dcterms:modified xsi:type="dcterms:W3CDTF">2019-01-16T12:48:56Z</dcterms:modified>
</cp:coreProperties>
</file>