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345-D0E6-4438-ADD3-CFDE9755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D0E2-B702-43EC-AB69-7D29C180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0296-781E-470F-96F9-7D19F33A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1E4A-36D4-4C62-A9C5-A865A148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D06C-EA2C-4CF0-ABF7-9A0BAF7A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8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863-990D-41BA-9A31-696F10A9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5EFB8-A6EE-49D7-B03F-423DD1599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B66E-3991-45A7-A5B5-67AAE07F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B3D3-6519-48DB-A6A6-871765E8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5C16-E942-44B1-B97F-E195B2FE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8F126-ED49-4B5B-B406-DA5455F7C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F407-215C-457A-AF43-F61FC912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CD399-4FB1-404A-918B-A2FDF57A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9F29-EF2E-4CAC-B2E1-DE9472AE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862FD-B798-4866-BF8B-92D6BA3B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3DF0-902E-44A8-86D9-5E9F3C03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FA9-A72B-486F-8994-A94E8363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2BBE-F6C8-4EE9-9889-034EABC0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1933-6D48-4A05-BADC-8E3E64B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7776-60A4-419A-A517-D70753AF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CB5A-00E9-40AB-BBC5-C9A8BF74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109F-CB7C-4749-AE32-B5E2351B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4DCC-3D17-4939-9591-8C1E9E73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0261-3368-4087-A4F6-CFC778E4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1170-FA23-44CA-9E3C-14B3D40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9566-D897-432F-872B-5049527E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843A-5EF3-48BA-AD39-2C72C9D84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4258-86B2-44C8-B7E3-E147C8355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EE4DD-AFE9-40FE-851C-775166A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830D-4DFE-4D40-819B-202D90AE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970C5-EC20-4B4D-97D9-241AD4DC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2495-2688-46D1-A5F8-96495D16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AB237-A809-4B36-829E-5DB6F526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31E0-1269-4AE4-8721-A5AE2E01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A32EF-8496-41D0-9B7B-D141E2CF1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FE454-0F13-464F-A642-B7A9A49E8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EAC4-BE7E-41E5-9088-B59CDD80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5E288-0413-4D83-A967-F3505011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1950D-289E-481F-8546-88DCC009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8D9A-263B-4B67-8486-3861825B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303CC-D171-4824-84B6-6233E7D8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0F69-B751-4FCD-B812-042F1674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340B0-1526-4F16-9D3C-F8C7AA7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B23C9-65DC-481E-BDA8-25DDE36C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5FDA4-01CB-4482-B6B2-EB42651A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2D86A-A937-4385-9CD9-8DF908E1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0DE2-1437-4102-A1D8-D96678B0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D373-C322-4659-98AE-07229027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AA0AA-EA19-42EE-B7BC-F45E307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B0EA-2E7A-4B26-B18A-D580CAE1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8BA3-1DDC-4EAA-901A-3A7AC2CF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4358A-4D1A-4186-A9B6-0AF48A2A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FB97-EDA4-4E7C-A7B7-B9A05E19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40A0E-F57D-407F-BFA6-0865B84F8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E7334-F6F9-46E5-A2B2-29AEBEE2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D1018-BDBA-498F-B8BE-C7A49EDE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99308-78AE-42DF-963E-F0CB4D6E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6BD83-35F6-4F0D-8CA1-8311655E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E965D-99B0-4B6C-88B8-A748E605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E9F2E-56B2-4A5E-A5C1-26242F4B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1193-04D8-42ED-BD1A-2F8117349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6372-0852-4701-9443-D39FD0C77A3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06B9-FAB7-4CC8-8370-5AC68267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CF03-D38F-42BB-8C33-D952968C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0F32-B6DB-44EC-A28D-781E2C27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1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Improving the Card Footer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C1CCB-AA46-4EA8-B8E9-4AE57834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9950C7-A352-415F-A958-14676BB3FC8B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C2C5E4-77D6-4E0D-B62F-E546EC38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20C03-19CC-4324-9740-4A79F924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4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F240C2-946C-4120-9A22-A457A48F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C504E5-D10C-425F-BA07-BC98BCEE7C02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944B8-F7BF-4C88-8708-2470575C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Improving the Card Footer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Card Footer</dc:title>
  <dc:creator>Lucid Unity</dc:creator>
  <cp:lastModifiedBy>Lucid Unity</cp:lastModifiedBy>
  <cp:revision>6</cp:revision>
  <dcterms:created xsi:type="dcterms:W3CDTF">2019-01-16T15:41:11Z</dcterms:created>
  <dcterms:modified xsi:type="dcterms:W3CDTF">2019-01-16T15:47:33Z</dcterms:modified>
</cp:coreProperties>
</file>