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31CE-A58C-4775-A2F8-845ADA5C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0AA07-AC3B-46B6-97E0-FF4B5DD38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7D7C-07A5-4A9C-8570-6B3ABE19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7F0B1-FD52-4A9C-A670-7344EFF2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787B-1F72-4EF3-AA36-A5D58EB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EE6-2DBA-4F8B-B1F0-55F15087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29185-A76C-4064-B2CD-F7416401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A50E-CD5D-4846-B559-F800390E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77EF-105F-465E-8B19-FAAD7CF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D2A5-49F7-4A8C-995A-5FE109DA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F9340-0984-45F3-BA76-92EBF007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E7B61-052E-4DCF-8BF9-79B87730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AACA-D5FF-43F0-8187-94F52EDD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BCD6-4975-4AF8-96B8-AA30956A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3283-0C9D-451B-B844-0BFB8385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1773-A20D-4DEF-BF7E-2C1A0813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E61B-B342-4834-89E6-60ED8D4A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25F2-D40A-4FA7-8EA8-D469F344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18AF-8ABD-4451-8892-A8678D99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2B92-E6FE-43D1-9996-F439E174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E33-116A-45DC-87BD-C6C7F700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73EF1-489B-4064-8BFE-796D2318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F549-6117-45A0-8347-ED165691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6918-4115-4EAD-8E21-0BAAC1C6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B5B7-C9CA-4162-8422-CCF09E33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00ED-8A4E-494C-9ED1-FA3CC784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968F-A85C-4776-B32D-6181C8A6A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39CA1-5A17-4376-BAD8-140042F6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0F96B-61C0-4EDD-A889-1FEF854C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3A60-B991-4D0B-9581-D4F87BCE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56D71-8104-43BE-B06A-78FC790D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0B65-7870-4F7F-A86C-A39DE74C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DBF9-8E1C-493B-A983-30EFF28D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CED8-3CE9-450B-B26A-4D6A50954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C47EF-385F-4F89-8985-32271E27B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D15CC-8084-471D-A1B7-5FB5C7505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03749-D221-4D13-A8EA-16ECD46E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5C572-FDDA-41C8-9BAA-1E794412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9CFDF-0967-4C9A-B635-671F7F6A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B866-DE01-4F34-8724-B12A4AC2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29800-095F-4FCA-8DBA-99FF7367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15A4-2D3E-48F5-A324-CC39EBDC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8F247-270F-49DE-97E0-FAC5931C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11468-B4B7-4099-A76B-6C413966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F99C5-484C-4862-8935-A407B867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3735-BBD3-4B96-B8CE-1B3EBCD8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F283-999F-4B48-AB66-0B5216A2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2D28-0AF1-4606-93FB-F1113C2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8F01F-86A6-4A29-B7FC-66B92EEA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7F4B-3365-4133-BE3D-CF98001B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B035-883D-425A-A611-7371686F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3E9F2-87B3-4A25-BABF-7FA798AA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661A-47DE-4A00-9D11-74ADDA16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68555-F791-4910-9339-760BA6C23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4B01C-154D-4E16-905F-1A19D90F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2FB72-A5E3-478A-80DE-0D42E275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3669-B261-4041-AAF1-3195595D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E2A7-728D-41D1-A22B-7074A90E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74433-F162-477C-99C5-540405AD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1812-7D64-4D09-B433-D86D5C91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31A5-14C4-40E0-958F-95969EA81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4070-1A73-44EA-BE14-D238F478AA4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46FB-5E91-43D1-8F5D-EB2E04AEA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C441-5791-4083-9E14-CD137F9A6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7696-DD51-401C-BB0B-D4561AB2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Displaying the number of Shopping Cart Items in </a:t>
            </a:r>
            <a:r>
              <a:rPr lang="en-US" sz="4800" dirty="0" err="1">
                <a:solidFill>
                  <a:srgbClr val="DD0330"/>
                </a:solidFill>
              </a:rPr>
              <a:t>NavBar</a:t>
            </a:r>
            <a:r>
              <a:rPr lang="en-US" sz="4800" dirty="0">
                <a:solidFill>
                  <a:srgbClr val="DD033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A80801-FB2F-4602-A418-10CE7D83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F3701E-232D-42BB-A83F-2E3B5F1DFC65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0462F-8CAE-4AA5-BBF2-F8E33CF2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29BDB8-1659-415D-B683-2595BB811080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EA130C-2E46-4C79-9B75-C0C52A51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809F9B-E26A-4D61-93A2-15EB5C12CE1B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A83C5-676C-4BB0-A3D1-DDF6D5C4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C330CA-33D0-4F51-9912-F62F548607C7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4822E-93D8-405A-9C4B-0A0FBF4F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7803B7-B1D1-4416-BC7F-E6795F9F8D6B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A990-5951-4EAA-BFD6-700F28D6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5A7C6-3D1C-4BF7-80A7-3FC06CB5C6BB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Displaying the number of Shopping Cart Items in NavBar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the number of Shopping Cart Items in NavBar </dc:title>
  <dc:creator>Lucid Unity</dc:creator>
  <cp:lastModifiedBy>Lucid Unity</cp:lastModifiedBy>
  <cp:revision>8</cp:revision>
  <dcterms:created xsi:type="dcterms:W3CDTF">2019-01-16T16:02:06Z</dcterms:created>
  <dcterms:modified xsi:type="dcterms:W3CDTF">2019-01-16T16:14:05Z</dcterms:modified>
</cp:coreProperties>
</file>