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9247-834D-4CA6-AD99-5638A3CBB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22D99-9FD4-4CC8-B6B4-E179EEC3C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7FE3-CFAC-4AFE-817B-1596A38C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A66A-73B1-4EE2-91B1-01DCA190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9627-FEAD-4307-8FA8-1ED880CC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48C9-A673-405A-A883-049BA61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3BBA7-6EF1-4136-8482-9AD01872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312D-7B52-4017-8562-17C26529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71A8-C97C-4EB9-AF00-C331992B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2E19-D0E1-4872-A84D-68B3C6AF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726E8-12E5-4088-B7B7-E1FFA5966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CB97B-623A-4EA9-8BBC-A25C81A1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B286-2072-4A6C-8C5A-0132BFB1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A941-CB07-4EA6-8C7F-10AC12BC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A70F-9D38-4FD8-9638-68D1A5AC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C3A6-E269-467D-84EF-6F38277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6856-10B9-4E24-A4CB-4D23C847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13D7-C9B5-4EF8-874D-0585FA5D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C2DA-34DE-48A6-90AD-A49B81D2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8092-7FA4-4C09-8BD7-730DB0C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265C-BB68-40F6-BAE1-63FF45CB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D3892-A765-44E6-AAA3-9EB98526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CD666-CAAF-44FF-9F93-79286913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E4FD-8D7D-4728-B7B1-E95E87E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09F21-6AFD-4391-967E-7D5AEB4F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8923-AC25-47C3-BB29-BD7AFA9E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1F4C-D913-463E-AB37-2917BD7C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0398E-47C1-49E5-86F0-290DB157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B005-3FFB-4C1D-9F9E-894804B3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D3F42-179C-449A-BA51-74B5C21D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243CA-38F7-4E7D-992B-CD4AFE64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8A9-87D5-48AF-8689-258CA7A0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3C647-76B2-4C16-8FF5-EFBBD4CC6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FCD47-B02F-4768-9417-7085745F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9B33-7E04-4629-BBBA-10C3CEBA5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AEE5B-67D8-43D4-A684-49747BD90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44A50-2960-4578-84A9-35931C6F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21F6A-E398-4473-9779-646D913B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0834-3166-4232-97C8-06BC6262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CD50-106E-4C2D-8AE0-3389444B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260A6-F446-4F3C-A0CC-1DAF23F5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5B458-1764-4AA5-99DB-57F5E8D0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E21B1-F891-4668-A4F7-E9C45151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6BAE4-185C-4525-B44D-216B4897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EA012-4A42-42F3-8775-09128D92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112B-52A0-471B-8BBC-03EDF9E0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925A-FBB1-4BDD-B1B9-3A7A30B9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3B4A-4F7D-4849-9BA7-B5633EC4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BF6AE-C590-4B37-ADCF-B79CBEF8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784DD-5F1B-45A6-9952-5FC1817C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317C-E87D-47D7-B767-B24336AE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0D6FF-584B-4A2E-9604-AE8E4661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2749-40DD-4779-B485-B1565728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1D54-94FC-450B-A5A0-A3D044EB9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5647C-8D22-4809-AB33-E22C53B17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429B-E2B8-473B-8987-EC1FF584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DD622-850F-4525-ABD0-A4A7B836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8E8E-5651-4893-A0A8-F375227C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24DBB-8309-4573-A9D2-67F5B8C3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091F-0E12-4FF2-89CB-BAC596D1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FD30-DDF2-4299-A629-A63E531BF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A428-01AC-4932-B434-1E374975526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79EA-BEDA-495A-8328-E7E7EFCE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C157-3ABC-480B-96D7-7B133136E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5DD6-F9B4-4CAB-9ACE-189F72BF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Building the Shopping Cart Page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B092C2-A905-46D0-A62E-FDB1BC95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A3101B-7A0B-4D2E-B718-88468AE4E6A7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7D879E-0ABA-4F2E-9D4B-A2F8B8C1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781F6C-4EFD-4414-90A2-FBBD685132BA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28A0E3-F05D-4458-82C9-DC62FBA9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5F8034-72D2-4F72-A1B9-F7A596FBABB2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8685ED-E841-4D04-80C2-3D163856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56C9DB-2BCE-42A3-98A6-9B6F88F832EC}"/>
              </a:ext>
            </a:extLst>
          </p:cNvPr>
          <p:cNvSpPr/>
          <p:nvPr/>
        </p:nvSpPr>
        <p:spPr>
          <a:xfrm>
            <a:off x="11343861" y="6467061"/>
            <a:ext cx="755374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BF6092-D599-4046-8E64-864DC52A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Building the Shopping Cart Page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Shopping Cart Page</dc:title>
  <dc:creator>Lucid Unity</dc:creator>
  <cp:lastModifiedBy>Lucid Unity</cp:lastModifiedBy>
  <cp:revision>6</cp:revision>
  <dcterms:created xsi:type="dcterms:W3CDTF">2019-01-17T05:04:39Z</dcterms:created>
  <dcterms:modified xsi:type="dcterms:W3CDTF">2019-01-17T07:55:22Z</dcterms:modified>
</cp:coreProperties>
</file>