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E288-A537-4EC6-98ED-8B3F28544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E1BD4-C560-4CAA-900B-B1325E168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5DAED-809D-44F8-BC60-9CC34E34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4C8C3-858D-47C3-B3AC-A9FADAF4DF7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E7537-F31A-4DC6-8EDA-C781A486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1AA24-79FB-4CD9-A004-D5BFC0A0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451B-3B38-4437-BC6E-9C4C996F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EBD7-1A1D-4984-9111-C78E75BB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E0AE0-571A-4906-B07F-C2886807D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C7C65-BEAB-4450-8E7D-BFC1DE60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4C8C3-858D-47C3-B3AC-A9FADAF4DF7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DF8A2-3115-40B6-8AC9-15160671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7943D-B633-4074-A588-30D099CB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451B-3B38-4437-BC6E-9C4C996F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8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9A1E7-29E7-42CD-9E36-3E7F64EEA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F7886-B0D3-4F52-98F3-92D30D9EB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7755-4796-414C-A38D-5E61F981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4C8C3-858D-47C3-B3AC-A9FADAF4DF7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F5FFA-1F2F-4EFF-8A00-008957DD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2F1D8-C525-4F45-A2F9-825AA910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451B-3B38-4437-BC6E-9C4C996F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4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6850-D54A-4A27-B3B6-2C58D63B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0BAED-4DF2-4D1A-AA31-D31F1FA25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960F8-D2B5-481D-AAA3-0A1C9F4F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4C8C3-858D-47C3-B3AC-A9FADAF4DF7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0CF7A-5541-43F0-8F2C-9874F0C5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6132A-795D-4E97-A637-943320E8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451B-3B38-4437-BC6E-9C4C996F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3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8580-19A6-4863-8471-A9B6417A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DEDAA-3AE5-4F82-A0C3-EBE3D2AB3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8E666-27F8-45B5-BF05-D4D7BC68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4C8C3-858D-47C3-B3AC-A9FADAF4DF7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D1809-0BBF-4BDD-9484-90B8BB23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F2DF9-EB47-4685-A75D-96DF496B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451B-3B38-4437-BC6E-9C4C996F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7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F94D-9489-44A8-A771-4252FA5E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1200-B55E-4A71-9932-1FF3F21E9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D6AF9-06E9-44AD-8E64-FC1D35091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59335-5061-423F-8C40-5A2D20AB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4C8C3-858D-47C3-B3AC-A9FADAF4DF7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42778-BA90-4349-8E1A-3686C7F9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3C2FC-97D3-438D-9103-8AB8451E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451B-3B38-4437-BC6E-9C4C996F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1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A311-A3E5-4C75-AC55-38A025EE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D1579-6A34-4950-9911-CC0C78BD4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6028F-6D72-4E3F-B6F8-E1B225A3B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BD007-AB9C-4B32-AF52-2E11CA83D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50D52-40A0-457F-A7DB-0F0D3E84A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D3392E-53DC-45FF-8614-DA7C8F42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4C8C3-858D-47C3-B3AC-A9FADAF4DF7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6AE95-F4E3-4CC0-B7C2-A241EB03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C6D89-B5D5-4B02-8E8A-F846134A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451B-3B38-4437-BC6E-9C4C996F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3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DF19-58F6-4219-9FDB-A91D076D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338B5-9268-4487-971D-F417F700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4C8C3-858D-47C3-B3AC-A9FADAF4DF7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29E5A-28CA-40D8-BFDC-A5368D61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BE951-C629-4569-8C42-8B3746E7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451B-3B38-4437-BC6E-9C4C996F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2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C3346-B1F7-4C1E-AF90-3E6070BF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4C8C3-858D-47C3-B3AC-A9FADAF4DF7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DA39A-383D-4407-B0E1-A2C7D125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7CAFF-4CE1-452D-BCBB-BB92E931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451B-3B38-4437-BC6E-9C4C996F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5FA1-E896-4FE4-89F7-0B9A1ED3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5A966-1CD1-46DC-8032-54009E790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481CF-CE80-4A68-95A9-B5F536BE3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3A24D-C3CE-4E39-817B-E7A4A39C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4C8C3-858D-47C3-B3AC-A9FADAF4DF7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44A7F-F486-4AFF-9E43-50C11C95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428A5-4E23-4017-885E-A651224D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451B-3B38-4437-BC6E-9C4C996F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51F1-7E17-4234-A8FB-1501CD7F8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35EFE-433E-4ACC-B2F2-CBE49D002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5497A-753B-4E61-9FA5-C4C1D7716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41914-0D00-458D-862A-4F2EFEEF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4C8C3-858D-47C3-B3AC-A9FADAF4DF7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017DE-B47C-451D-821D-96A69291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AA413-8589-4E63-B0BB-154D74A8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451B-3B38-4437-BC6E-9C4C996F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7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31649-A6C3-4AE4-A499-31BCD975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30691-7888-4B3B-8B97-F32026633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5E794-7372-40C0-8AD6-498354EB3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4C8C3-858D-47C3-B3AC-A9FADAF4DF7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0E9DF-4A56-40BC-ACBB-6A03F46A7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C00B9-BABD-432E-86B7-CCBB97D4B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B451B-3B38-4437-BC6E-9C4C996F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7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lIns="914400" rIns="914400">
            <a:normAutofit/>
          </a:bodyPr>
          <a:lstStyle/>
          <a:p>
            <a:pPr algn="ctr"/>
            <a:r>
              <a:rPr lang="en-US" sz="4800" dirty="0">
                <a:solidFill>
                  <a:srgbClr val="DD0330"/>
                </a:solidFill>
              </a:rPr>
              <a:t>Fixing a Design Issue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5C9584-D156-4839-B7BD-1A2F0584F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58B4E5-F037-4F89-B0C4-6D454CAFC6F8}"/>
              </a:ext>
            </a:extLst>
          </p:cNvPr>
          <p:cNvSpPr/>
          <p:nvPr/>
        </p:nvSpPr>
        <p:spPr>
          <a:xfrm>
            <a:off x="11357113" y="6506817"/>
            <a:ext cx="728870" cy="25179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1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5DC4D2-2ECA-40F5-A6C7-7DBF6C0E0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16841C0-1704-4EC2-91F5-6668B6C9FFB5}"/>
              </a:ext>
            </a:extLst>
          </p:cNvPr>
          <p:cNvSpPr/>
          <p:nvPr/>
        </p:nvSpPr>
        <p:spPr>
          <a:xfrm>
            <a:off x="11357113" y="6506817"/>
            <a:ext cx="728870" cy="25179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4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1B3FB5-AE88-43AF-A12D-A7F6F227F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F5459F-D9A2-4C12-AC0D-4DAE605D4C2E}"/>
              </a:ext>
            </a:extLst>
          </p:cNvPr>
          <p:cNvSpPr/>
          <p:nvPr/>
        </p:nvSpPr>
        <p:spPr>
          <a:xfrm>
            <a:off x="11357113" y="6506817"/>
            <a:ext cx="728870" cy="25179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8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83BD82-607E-4FEF-BD86-4F45FAC41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727A48C-74A8-4BE3-A143-BB76D51587BE}"/>
              </a:ext>
            </a:extLst>
          </p:cNvPr>
          <p:cNvSpPr/>
          <p:nvPr/>
        </p:nvSpPr>
        <p:spPr>
          <a:xfrm>
            <a:off x="11357113" y="6506817"/>
            <a:ext cx="728870" cy="25179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6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640EC3-70FA-46AD-B6CE-14EF21EF2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ADA0D2C-D20C-44F0-8E64-9E51B5C817BF}"/>
              </a:ext>
            </a:extLst>
          </p:cNvPr>
          <p:cNvSpPr/>
          <p:nvPr/>
        </p:nvSpPr>
        <p:spPr>
          <a:xfrm>
            <a:off x="11357113" y="6506817"/>
            <a:ext cx="728870" cy="25179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0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Fixing a Design Issue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Fixing a Design Issue</dc:title>
  <dc:creator>Lucid Unity</dc:creator>
  <cp:lastModifiedBy>Lucid Unity</cp:lastModifiedBy>
  <cp:revision>8</cp:revision>
  <dcterms:created xsi:type="dcterms:W3CDTF">2019-01-17T07:55:25Z</dcterms:created>
  <dcterms:modified xsi:type="dcterms:W3CDTF">2019-01-17T08:03:19Z</dcterms:modified>
</cp:coreProperties>
</file>