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EB41-8250-4B2E-B328-608986B8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3B9F-5BF3-48E4-8407-6424FA689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D9DC-7DE2-4636-9971-0E60D2D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76D7-5600-4D4D-939B-FE631816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264C-9EAA-4347-9875-23EEA421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B31-A120-4B04-99D1-861BE63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6C533-74CA-4333-B5B2-B3AD0895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68C7-A2F8-46F7-8739-6D438802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3088-8791-4844-8CE3-B7594CD8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8B9A-B912-44B3-B25E-68C484E7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7DD97-3C92-4E5D-859D-4DFD091C4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09902-56DF-4E89-A59A-DEA704135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E86-5196-43C0-ADCC-7846C5C1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14DA-E9E4-425A-A709-CE4A3EE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337F-8355-4F85-895E-973F1DB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73C1-E0C9-44E1-AE27-3BC05415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9CD6-A96A-42ED-B23C-5B97802A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965C-9C0F-46AF-A638-6E982ED1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70D2-9434-43D8-A9A3-5EBFEC71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3E0D-E16F-494A-91AD-2A71C03E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2FB3-3E19-4594-9FC7-D0DAE1C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F424-1DA5-49E6-8BA3-BF287040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478F-8B19-4828-A3F2-698F2841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CFA5-F6F7-4609-BF0B-3586269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D3B4-E88C-4BBB-8B35-1EB2C7FD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CF85-101E-4D43-99AD-A2240CF6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D3DF-B153-4162-9BB2-6BB8B745C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9223-1D79-457E-8FD5-102F18CE5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2CA49-7050-4A84-A198-C1D02405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7942-744C-432B-A4E8-8F2EF667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2BB09-BFFB-4673-A37B-9C995536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DDD-D3A4-4D56-8739-9244C36A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0E7AD-9002-415E-AA5A-57970080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B7279-A77E-4212-A146-79EA2ADF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1A045-755C-4D14-A758-0922ACDB7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5592-9DF7-4263-81F6-BE6BE4B6C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422E6-707B-4FDD-ACC6-833BB1A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D6F83-B613-41F9-A559-69E9432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9DCD-5ED3-4F95-989E-0F13F643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F04-651A-47A5-94FA-546401A0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37881-06A2-4665-B44C-4FD6E839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D2DB7-89AD-4E59-8EA0-7921F216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04757-AEA8-4BC0-A190-E4317A25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D974F-CB08-4821-B43D-5AB6C3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BCF3-67CA-438F-81E0-4B221646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B1BCC-49F4-489D-8794-02072E7C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B026-D0E7-4CCB-A2CB-DD7FC060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4874-C7D7-482C-A15A-19C07284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0DE63-CD47-4AEC-A894-13EC31F82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6F42-F1BF-4FCA-BCC4-498D304A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2CE4-C339-43CB-A515-2ECFADB1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B540-1AC8-419A-B994-0A83C604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9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459B-252A-4327-AF31-9821C1D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47D2A-1DA6-4F10-9D19-41416C5FA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5D8B2-4B06-4CE1-995D-0612285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4B6EA-9998-48C9-99BA-8EC03492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CEF89-4352-48A7-9A21-E4303080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82B08-A664-4863-8429-C74B7664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2C16F-445E-4D6F-A98B-F50E76F6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FFA1-4382-4AA5-841C-5369D0A8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72FB-CE56-45AE-8A2A-FAD13CEA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C98B-3B3D-4B82-BD90-1DF733AB34E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27C8-C4CF-467F-9A61-D942178BB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746C-32F1-4016-9413-B53005784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C4C-B130-4497-BCFB-63FF09E2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Displaying the Total Price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EB59D2-89CF-41B4-A812-8304102A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C303A8-89EF-4B44-8F6A-B89E9D46BB84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FB134-4728-417C-9A34-D529E857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B5AFDA-9046-4CB3-B749-CC00E8353637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C43BBC-6C73-4456-870F-93AD2D67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2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F2C953-8AFB-46BE-952D-8E30E91C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922323-D7AF-4800-BDDE-D8E00964AF41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F00F1-F27F-4E57-89F4-FF73EEF1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5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E41BE-E7B3-4E40-B6E2-8315152FD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40FED8-11A6-4CB5-8F15-5FB459FF4E28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72C06D-E0DF-4CC9-B154-B252D6BA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AF4895-F7E0-4C4D-829E-684015D94560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FC798-B1DE-4EEB-AEAE-F4B138DB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3B7B28-4762-46EA-9917-822FD8DF13A1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BD3049-A6EA-48E5-B420-ACF3B305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6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62321-539E-44D9-B621-19661060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7E07F8-15F2-4F98-BF99-30EB21C60C73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9FF3B-CCE4-4B25-8B65-8C36BC42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26884F-63AE-4387-A3D2-BAF1D07F93CB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568CA-BB9B-47C3-A616-AD1571B2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A45C6-C14E-4329-BEB3-79A952A6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8569A7-617A-4D33-9BDF-22BDE92E42CB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Displaying the Total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the Total Price</dc:title>
  <dc:creator>Lucid Unity</dc:creator>
  <cp:lastModifiedBy>Lucid Unity</cp:lastModifiedBy>
  <cp:revision>15</cp:revision>
  <dcterms:created xsi:type="dcterms:W3CDTF">2019-01-17T08:03:35Z</dcterms:created>
  <dcterms:modified xsi:type="dcterms:W3CDTF">2019-01-17T08:10:40Z</dcterms:modified>
</cp:coreProperties>
</file>