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1528-B149-4CE1-BF61-C8C82CBBA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9563-5CF0-437E-AD0A-A16E2DDCA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38D04-DBCD-457A-B01B-43DF0FBB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FFC8-6305-4B2B-B6AE-CDF1647F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4CB74-FC6F-4904-9543-1671D224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4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6715-FEE4-4773-BCC1-2B39760D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19400-6579-4C4F-819D-84960400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612F-747E-44B5-ADFE-9BF2D2B7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5F5A-7566-4D6F-AD60-C88D9CEF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87CA-945F-4375-B5F4-8A08D8CD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602A0-0178-4673-97EE-10E676E4A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BEE16-8693-4955-A90B-4C0A4E58B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8B35-2001-4E75-9061-3F1679AB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2EFB3-489E-455B-A761-56F38998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F682-F4FC-4C07-9023-E99C09BC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64EE-333B-4A00-BE5A-BAA5D03F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96CF-A3E7-4EFC-A158-10BD96ED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5C97-0736-4C3F-A3C2-80CF686C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5598-32EA-47B3-880A-0B78AE8A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9273-7F80-4E9F-953E-1623B5B2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11D-69DC-4B10-B158-EDCFC51C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915E-DF79-4C17-9DED-BF2B4647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1D88-C7AD-4BFB-9A2B-88819984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6924D-4872-40A5-9459-06026195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5FE2D-1C94-4C49-ADA9-7DB94028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87B9-F830-4024-B45B-7EF6BCCB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61FD-E9ED-4764-BC18-89DCBC7B9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873A3-1B62-4D11-A8B4-E122F3B6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17994-F45F-4F33-98C9-1D6B3D26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67FF-D979-473D-AF8A-B42084D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EAE50-25BE-48EC-8270-690014AE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776F-561E-4235-B244-0F7CAA6D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76D25-C9D7-43F9-8852-41FD98071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BABC8-5BCA-43EB-A8BE-2CAC84B9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CF62F-2B1A-4D3D-A470-BBC03E0AB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BEB42-7601-4D4D-9D21-A0142CE75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035F2-3948-4696-9F29-5FEDEDD5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BC56B-E0B7-4E74-98AB-EA609D5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92CCB-B90E-4110-B929-D02216E7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9F4B-9AD6-453B-8FBA-49AC9029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688F2-5C86-4DDA-B68C-6DAE2295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618D2-3888-473A-A7C6-445B26AB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6B4C4-8DEC-4714-A05B-FA6C475A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1202E-C4FA-467E-9157-BC670A39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9B4DA-B5B1-4BB5-9F53-28B89DE96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B7C4E-7BDC-47DB-AC0B-69CD3106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8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0448-B474-43E1-93A2-3640229E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0AAD-4F59-47B9-9E23-3C558954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5784E-E063-4985-82FC-F3A830D06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EAC7A-5E3C-4BA4-90E8-D19F0829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D270F-7B33-400A-99A9-1947A69E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7619A-F343-41EC-8057-2E007D48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9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8BD-9A7F-41DD-926B-B4E5FDF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107CC-6BA6-4096-99B1-60F07EF11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A105F-C4DF-4B6F-B31C-201C1E85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2E04-93C9-4677-AA63-F3F08E12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173F8-350D-4F08-A9C3-0D0D2D31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DB9BA-AFFB-4BC5-ACE1-9402A455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72798-1C29-4CC7-8BB7-C63F6CA19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00DDE-2148-4CA7-BD17-E0FB68F0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EB75-06C6-4E5F-919D-80C71541D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3A539-96D3-4197-936F-ED2564908C7E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74F1-E82E-4F69-A96B-17F8D2AF0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D05F-7946-4B2B-8328-8FC3D4684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D534-9F43-45D7-A550-E110EAA76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Discovering a Design Issue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534EEB-0DAC-4F5A-AE56-BA41A87F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F07EB3-7318-4B1B-B503-6F3A3B300C09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9ED5E8-A4CB-4999-B2F8-F13E5EC8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5A4153-DB40-4DF5-8224-DBBE6980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30EDF9-CDC4-41F7-9EB4-2CCEC32C99C3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CF7E74-EBD1-4F8C-8130-B81E9977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F2DD18-59D4-4A56-B76A-F400A6604B58}"/>
              </a:ext>
            </a:extLst>
          </p:cNvPr>
          <p:cNvSpPr/>
          <p:nvPr/>
        </p:nvSpPr>
        <p:spPr>
          <a:xfrm>
            <a:off x="11357113" y="6506817"/>
            <a:ext cx="728870" cy="25179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3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Discovering a Design Issue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a Design Issue</dc:title>
  <dc:creator>Lucid Unity</dc:creator>
  <cp:lastModifiedBy>Lucid Unity</cp:lastModifiedBy>
  <cp:revision>7</cp:revision>
  <dcterms:created xsi:type="dcterms:W3CDTF">2019-01-17T08:27:50Z</dcterms:created>
  <dcterms:modified xsi:type="dcterms:W3CDTF">2019-01-17T08:40:59Z</dcterms:modified>
</cp:coreProperties>
</file>