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7B24-DB0B-4F2E-BF49-B0C766B7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73FC3-6BE3-4448-9082-E6EA04557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FD46-FF25-4CFC-9B27-2561D39B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1282-4FD0-4000-8139-CA22ECAFC94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E1DF-BBC5-4804-B809-B16A9681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25BBB-60D6-4409-8986-942F1D3E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8FE0-9E32-4775-8FC8-D0081E98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2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EE7D-E480-4BBA-B5F3-7C810CBF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54684-66D3-406F-B530-02168C372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0FD6-C8AB-429D-AE6F-E8845022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1282-4FD0-4000-8139-CA22ECAFC94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3A932-C958-450B-8BA0-5ADE1389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25D3F-EB34-46C5-906F-CDD58A97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8FE0-9E32-4775-8FC8-D0081E98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6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155E3-E6BF-4F3A-A8B1-6C5DD16F9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E7486-2857-4D45-9408-0D3DDE915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87B8-CA49-40D4-8138-DBEE950C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1282-4FD0-4000-8139-CA22ECAFC94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866F-9747-4536-891A-FC33323D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5BA2C-80C1-49E5-B318-199A5B07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8FE0-9E32-4775-8FC8-D0081E98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6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09C3-F1C5-4698-8FD0-9E2B316A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712E-9BA0-4E23-9979-8BAA042FF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C492-98C7-4527-8D9D-8315A1CB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1282-4FD0-4000-8139-CA22ECAFC94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D6F0A-AF1D-4ED9-B317-B3635474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0BB00-655D-4704-8BE4-D8159794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8FE0-9E32-4775-8FC8-D0081E98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9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8EB0-15ED-4F41-B37F-CC4D9898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89D2-0E2C-49AC-AC27-D5DD5543C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B7594-9209-48D2-AAF9-39147481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1282-4FD0-4000-8139-CA22ECAFC94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36A8-E6F7-43D6-A201-79DDFA90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33C75-885E-4E9A-BDDD-615F6931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8FE0-9E32-4775-8FC8-D0081E98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9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5084-A335-41B2-89AA-A6074CAA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B33C-264D-45CC-A970-AA1549702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1B2A2-58B7-4526-8AFD-ABD5A440E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1CDDD-C308-4B0C-9045-A0A82BE5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1282-4FD0-4000-8139-CA22ECAFC94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E0BD5-D19E-4E0A-B395-2CBC3008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8E97B-8533-40EF-97D6-D128F6CB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8FE0-9E32-4775-8FC8-D0081E98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3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98E1-174A-48F3-96EE-16AD2AFA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F60FA-9357-4556-BD53-C45557FBE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216D6-B856-412E-BD66-C76865179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A1E34-621B-4612-9BB5-2CCF787D6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456D6-F08E-43A1-9BB1-EDEAB5F09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5A959-12C0-4E6E-A7EC-4FB5C017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1282-4FD0-4000-8139-CA22ECAFC94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913B2-7757-4DA6-8063-1E6FB491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99D33-CE5A-41E0-BEBD-DE97AA54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8FE0-9E32-4775-8FC8-D0081E98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B607-F0CE-4023-A99D-604C0CDF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4EC4F-8D98-46F3-9649-BA787034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1282-4FD0-4000-8139-CA22ECAFC94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0ADE2-A5BF-4413-A744-2EABDB37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29F96-451F-487A-9623-D8CDF601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8FE0-9E32-4775-8FC8-D0081E98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9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47D1B-43AE-49C4-B2E5-08948219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1282-4FD0-4000-8139-CA22ECAFC94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14A5F-2F76-4120-BDA0-E6FD4BF1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A94EA-3918-4490-B1C9-61386838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8FE0-9E32-4775-8FC8-D0081E98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2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B121-4F5A-4D2E-8692-9C300B19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A4E2-B797-468F-8F0F-1A9D04EAE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2EE1E-F2A9-4F0C-AF02-F6CCF288B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41B70-7C2F-4378-9CF1-D14E5536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1282-4FD0-4000-8139-CA22ECAFC94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AEF89-CD62-4249-8CA2-18BF0644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89150-21CC-49F9-99E1-0DC84403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8FE0-9E32-4775-8FC8-D0081E98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4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5F9B-5BAC-459A-89E7-AAD592E5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5054E-E089-4BE8-A355-E80BA7F71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48855-3182-4A7C-ADBD-AE0B28C30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D730A-90E2-42EE-A57D-5219D553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1282-4FD0-4000-8139-CA22ECAFC94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080FF-2FBD-4E90-95CF-B4F1FE52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63354-E450-40E6-8F1C-84E5AAEA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8FE0-9E32-4775-8FC8-D0081E98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8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12988-22CD-4F15-8F82-A7094547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9A160-BCED-4288-B1A4-D8707639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31853-6770-4062-9107-B759AEC1B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01282-4FD0-4000-8139-CA22ECAFC94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C385-6681-40F0-B3A8-998FF4F99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DCC47-703B-412B-9926-131107360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8FE0-9E32-4775-8FC8-D0081E986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Better Object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91995E-8FF7-465D-9182-2D9EF39F7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1EE9DD-EE7A-46D5-9882-BF814889F9A1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33B72A-A6A0-450F-8120-C265F13D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910B46-BB7E-48BF-84DB-16DC44AA9D61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4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B1D36A-259A-4F01-AA76-D3FC45D06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BDD62C-F853-4D94-AFED-9BBBD76EEF1F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5FFBBF-4223-45E4-B999-21038DFD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EF6269-3635-4185-A852-D2605A1E891C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7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Better Object Initialization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Object Initialization</dc:title>
  <dc:creator>Lucid Unity</dc:creator>
  <cp:lastModifiedBy>Lucid Unity</cp:lastModifiedBy>
  <cp:revision>8</cp:revision>
  <dcterms:created xsi:type="dcterms:W3CDTF">2019-01-18T09:00:44Z</dcterms:created>
  <dcterms:modified xsi:type="dcterms:W3CDTF">2019-01-18T09:07:48Z</dcterms:modified>
</cp:coreProperties>
</file>