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6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CEF-7FC8-4163-93B8-C0E3E12E4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9119-9DA5-4F57-8E4E-D285D7AC4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4C69-8DFE-4CE7-A4AF-D17BBFB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3962-76D3-4175-A0D7-EAA3EE0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1533-5803-45C6-95DE-3C868FD2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DAF9-8B0C-4B3A-9325-F8F9412D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20E6-7725-4F7A-9E35-4FF61254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379D-A3BB-4C40-A87D-47EB1D1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DA71-2FB4-4378-BCAB-09578180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C58C-CFD6-4AD1-B798-F3A11B97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F52D8-AE49-434A-8E51-24F26E65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7EA3-68A3-4316-8B72-E118A053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899A-6E71-4E79-BECF-25D485E0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CEB7-2078-4EE6-84A1-502667F9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6C78-237F-438E-9ED9-99169A0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DD09-F92E-4590-A060-F60C8B60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99D3-CD0A-42BF-9E46-3877D369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158F-31BC-4787-A2B2-B49E7D54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E369-1EEE-4028-8BBD-C3DCCB80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259E-C50F-4134-88B3-CB49773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D044-982A-4640-818E-DEDD358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9877-34EE-4BE5-9C29-D3F260C2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C5EE-E53C-44FF-9A76-68B0367D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4849-11B4-47CC-9A7F-08AAA1E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0CF6-468E-4997-874A-6915B8C9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5DA-FB25-4372-A9BD-1F063A1D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2DE0-30AE-4EF7-A5F0-DA5755DA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DF0E-D477-4A41-A5E0-87D8A6FD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0A48-3315-49E7-8020-5A1147FE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9132F-34AC-4E62-8F90-80C311EC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0C3F-FC90-4F02-89E8-0E2D19FC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FE0-3F3E-4606-A8E3-EB8982B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18B4-8FEF-4996-80B1-7B999575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A395-B3AD-4CD4-923A-8709CC0C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E9023-A6CC-4367-8763-85A566E7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4BED6-30F3-40DE-B8BE-4EFC6E764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0D3DA-A2B7-4612-85BD-0828CC6F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81AFD-EA8D-41E6-88B7-1A3F3726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EA71-7BB2-4FE9-8AF1-127D6D07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49E2-F8BA-49A1-8137-764FDE17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8B79C-D806-439B-AAEA-26C32294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21FC-621F-4C92-BD0D-EA2135BB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2D7B1-B76D-4906-8557-F8CD3EF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D17AB-2636-4312-B9D7-E19692F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CC7A6-4277-4255-BFB7-0EA6FD2C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6DC9-4FCD-4088-B32A-49F136F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E6EA-2F4E-45B7-80DA-94FE992D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5F3B-2AA7-463B-9BA0-50E56DFA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CCB7-4A8B-4DF1-8EE3-13BDC7A9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87D1-9F45-4835-846C-951D6A9B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A4FA-929C-4B21-8B32-72C0F76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1798-0FC9-433F-9348-EFC4A69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2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1CD-702E-43F3-9D2E-D5474275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591A5-30BB-4875-BE90-9C09D07D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4795-2EC8-49BE-B53A-4DFD4FB4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F39E-7B27-468B-A962-60D4415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D485-BC98-45B4-9067-DCE8252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DDA4-861C-4D2C-A547-60D9670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D2450-0B17-4F6E-8329-4C9E3B1F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1F1A-DACC-4DA9-B58B-44AE1B4D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37B8-8817-46E0-9501-A0A98EE54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B0FC-6E9A-4E61-BE9C-3FA2FEAB6B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906F-57DC-42BB-8A0D-7D4851450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64AB-8FEC-4E4A-92DB-9189F1E60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4683-A327-4668-9E4D-B81049F5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Clearing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B3BCA-B725-4715-BD13-DD2E1518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A2EA3-84D8-4A70-932E-ABEF2EE8E512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08BF3D-1F08-4A4B-849A-9B7DA49D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75807-9518-400D-A00A-819F40C6A56E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8E451-9D06-413E-827C-8181FBBA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825D28-969C-4324-8EFE-013A946688B8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D70EA-90F6-4482-9176-5C6DB263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Clearing the Shopping Cart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the Shopping Cart</dc:title>
  <dc:creator>Lucid Unity</dc:creator>
  <cp:lastModifiedBy>Lucid Unity</cp:lastModifiedBy>
  <cp:revision>4</cp:revision>
  <dcterms:created xsi:type="dcterms:W3CDTF">2019-01-18T09:06:55Z</dcterms:created>
  <dcterms:modified xsi:type="dcterms:W3CDTF">2019-01-18T09:09:07Z</dcterms:modified>
</cp:coreProperties>
</file>