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6769-C45B-4C3C-8C58-9BE9163A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FCF05-AE34-47E7-A604-339D31913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99E3-CC69-4365-A6C0-B8D5D60F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F8AD-953C-4EB8-A962-0967C981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3DDB-3290-46A8-A422-29FC4FC4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2881-0C32-4664-800D-538EB8E7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77CE-4E71-4CA3-A7F1-127D9E58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0C6D-997D-4573-8027-98FC8500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A204-F1E9-4730-935D-749B612A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4EE8-BDCA-47FB-A1B8-4BB0F8AB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F645C-4B11-4F8E-8FED-C1DDC0B7E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934AB-10E7-4F9F-A9D4-549BC36BB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E7EA-6203-4BC5-9A81-5E3A2A17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7713-81EC-44C2-A988-ADA99F75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F1FC-59B3-4C12-8E1C-F9802C3E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935E-8936-4996-9EC5-5067AA63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5C97-A34B-4E3C-B752-D3EDBCA4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AE3D-B38A-47FD-B5B0-17CB9BDF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F673-8F80-46E2-9240-58B529DC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AFF3-10EF-4781-BD88-6C2CE5EC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D3AE-F4F4-4E82-BDEB-8D757EC0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855B6-6A14-4C88-AE3B-041D2C37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24BB-52C4-4868-997C-27BB28AA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F7D9-FC0E-48CD-875F-454C2377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FC6A-ACD2-49A8-871A-229FE007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2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E305-FC45-4999-A3DA-74398D1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3A12-7C6D-4CC8-BAF7-6E13339E4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DE3F-060E-4034-A7EC-7137F1CE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93DD9-06A1-45B0-82C1-68460535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E612-316B-4792-A45B-A3B2EB27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D1D31-47FE-4E2B-8DE7-0C7841A5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7F29-A37B-4B8F-BAE9-5C3F7BF9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9F428-856C-4CA6-B9D9-08519E82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46055-6D95-4A93-A25F-2513E8874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B0B8A-0569-4D59-9D41-4C39D277B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39F09-E2C9-48B5-9EFF-D04278CF6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F67F2-22F2-4958-BCD3-05D12BCA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28B74-EE09-49CC-BD8E-F3E738BB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7A5D6-B857-4579-AFA8-0A721DCD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9FC9-8245-4B53-8B64-8968B4DD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1FAF9-CDE9-4B15-9930-0CFD6398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0F209-2174-4675-B13E-9B0380A3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ACE7-EF5D-454D-9ED7-CF401D12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F2C4A-43F4-4754-B235-40B3C436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A0C43-AFE0-44C8-A752-FB0C7FC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589E7-7B14-40DA-8857-8ECBC8FA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390B-86D0-4334-ADE1-666ACEE2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684-5931-466C-A85D-716F0C0C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AFAA-D41A-4632-8760-59146290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0EC8-3FBE-42A5-8BBC-66794CAC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A222-5673-4A55-98E4-7CAB374E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96B69-4544-40A1-98A3-1E093B3F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6337-19F9-4A93-867F-40187F1C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CB91-E966-466F-8460-6FFCE93E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CF44D-287E-4FCC-B1BD-E73ECAB2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F265D-5D59-49FE-B755-3DD93B80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DE2D7-0441-41DC-B755-126BF8BC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48F32-03E0-4AF1-8E12-8E0C14A1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CAA22-122B-47E9-8DE8-BC8F9418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271B1-4AB0-44E7-BD28-2B6C5625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E2FC-EB31-46A7-99DB-B83EF3426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D046-529A-44A3-B6C2-1536FC08A4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CC6F-C66A-4FA3-BC44-77EF7EB24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58DB-D0EA-47EC-9D6B-F167E8FBA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BB39-E648-4373-BBDA-32011B74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Fixing a Bug with Updating the Quantity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5E9CA-10AF-44BF-893F-ABA19371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1F752-8BA5-46F3-B944-0366815A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75B0D-E96E-48AB-B1E6-59ECD82619AA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EF44D-5EA4-4E20-BA54-779F41F7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Fixing a Bug with Updating the Quantity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a Bug with Updating the Quantity</dc:title>
  <dc:creator>Lucid Unity</dc:creator>
  <cp:lastModifiedBy>Lucid Unity</cp:lastModifiedBy>
  <cp:revision>6</cp:revision>
  <dcterms:created xsi:type="dcterms:W3CDTF">2019-01-18T09:12:23Z</dcterms:created>
  <dcterms:modified xsi:type="dcterms:W3CDTF">2019-01-18T09:18:16Z</dcterms:modified>
</cp:coreProperties>
</file>