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D80-1448-42C8-B4AA-69C849646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851A-02EE-4096-851B-73C9D4B29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396AD-80A2-4563-A898-EE672659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03D5-15DE-43AC-9D0E-7F03C92B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8E7E-C75A-4898-AC9B-E5E5DA1F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95EC-549D-49FC-B7F6-B62D5FFD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EBE0-5A0E-48DB-BB75-094BECE69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DDCB-4EE0-4FEF-AD5E-1333BCB6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036A-B6FE-4F34-96D6-92D4E2A7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3D8F-0C2C-4987-9A3B-90C348B1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D0461-32AB-445B-89E1-C3FC8646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484E0-691B-4422-86BE-5DE4D054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71AB-1C5C-484A-B389-10A2D073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4C02E-DD05-4346-AC56-75F9D745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76FB-68DE-4950-8B70-0AB5B79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67D9-EE71-4712-92C2-C2320A7E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F1AE-9EDD-429B-8E6E-E4E99A7B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4657-9D9F-4ED1-A408-4AD797BA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09B18-A298-44F8-9540-F231B953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3251-56E7-42E3-ACAE-93F0F94C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B7F3-2C8E-49D5-8415-CB1A5E33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7FD90-4CB6-48D3-88B7-5A0E1880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C764-44DA-415F-9486-9D3C9150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6D90-A313-468E-A6CB-1D03D6AE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6DF93-028D-4F44-9820-CCD57F51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2A0E-4D98-46F7-BF70-D0DE8CB7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849E-ADDF-45D0-BADA-E26C6B6D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DF958-2ED0-4E34-9F34-126B350C8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D3516-025C-4188-A30B-E588AC22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F3E1F-D586-4B08-AE7D-FBA0688B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560B9-42B6-433F-B88C-1D4CD5E9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F244-BD65-4AB1-914F-F1691653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2E61-E295-4F09-B63A-B2E6F89A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94B6-9B23-415F-8A3B-65D46522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FF922-1B81-460F-995C-7AB762AAE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F56D-8696-48D5-A463-91C5E707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1CAB2-4514-437C-A437-B3DAB39C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D1A20-CAA0-4725-AB26-48E83F23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CB47F-D98A-47CB-A841-50476D5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1339-08AE-436E-A807-B060D4B1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8BF22-91D6-4932-ACDD-D96F8221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974D-EABC-4E5E-90F2-6B00402D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96511-7EC3-4A94-80C2-135F0528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88E91-D494-46FE-9454-6E8D191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95A48-CF59-46EA-ABCE-FE98D344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5660E-98F8-40DC-BF27-6B0AE564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5FAD-B817-4AF9-97A1-A4601BDF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5A8D-EFE6-452D-8581-D9A2589E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37ADA-742E-4614-A378-3847C48A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67A83-EAA7-41B0-A02F-E1DE7134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2055-DE27-4C9B-8E8D-CC8A94A1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EC27-90DD-4718-AFED-F2C64865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0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4AFC-F567-4580-AE59-FB9FCC5D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24C65-D7F2-4EE0-A2D9-F01C363F2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EDBAB-9B47-49B5-8FB4-A6044780C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10445-6D48-4240-80FB-DD834211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6F38-54E4-4329-95C0-DFF3FFC4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91A94-38FB-449B-AD1C-4530A8F6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E9171-FFBD-4BA6-9A1E-2C7240D2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9552-379B-4E91-8DA1-97F29310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6C2D-F7AA-4559-A9AC-6EF10895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7CF7-A686-413E-B3F8-EBEA0FC7CD6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2437-6E63-4124-9E7B-C0D95A273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144F-4EA3-4D37-9269-1768597ED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7E0E-AC25-4149-837A-C9C427E1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Improving the Layout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A0662-2DE9-45A2-BD70-599808E2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E730AE-86F0-4E82-9D7F-4F0EA718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A4EBE5-A410-42CE-AEE2-F631B2F634B4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0D1B2E-09DE-4352-9E22-30212C42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3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55E99-1D91-4A2C-B399-6F27E5EF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79AD75-CA3C-404B-B80E-2753639C0930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0B860F-9680-4E31-9AA6-0F87E350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AA9BC9-8E33-4C9D-AECC-D28D3C75E189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1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FB74A-6EFD-4025-866F-09853DDC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F0C9B1-C8B2-46FE-B675-3A758E83EEF1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230524-B884-44FC-B096-75A6E345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2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B2001F-9BB0-410C-A785-A655F253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14732B-C7A7-4E2D-B354-36BE1F8238C4}"/>
              </a:ext>
            </a:extLst>
          </p:cNvPr>
          <p:cNvSpPr/>
          <p:nvPr/>
        </p:nvSpPr>
        <p:spPr>
          <a:xfrm>
            <a:off x="11290852" y="6453809"/>
            <a:ext cx="795131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7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Improving the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Layout</dc:title>
  <dc:creator>Lucid Unity</dc:creator>
  <cp:lastModifiedBy>Lucid Unity</cp:lastModifiedBy>
  <cp:revision>11</cp:revision>
  <dcterms:created xsi:type="dcterms:W3CDTF">2019-01-18T09:18:43Z</dcterms:created>
  <dcterms:modified xsi:type="dcterms:W3CDTF">2019-01-18T09:22:21Z</dcterms:modified>
</cp:coreProperties>
</file>