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D9E-6C69-46EB-9E14-65CC90ACF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E9090-4AF6-437D-B3DB-9E5636D52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CD4E-4B1C-433E-8467-548F9873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A5AE-A253-4DFD-B425-8A2B24D0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482F-C692-4C01-9D24-FB9108C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88AB-AF9A-42F1-AF48-659D878E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506CE-396A-4C2B-A983-4D7C69E0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F115-A8CE-44F7-AD43-0F0C5CE3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DFD7-E6FE-4C46-BCDD-8324DB0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1367-2DDA-4548-BE61-8A5BB63F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D2E55-60EB-44C5-B9FF-929C0DBDA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C199C-6B68-422C-869D-409B8849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EC2C-7850-4F33-9869-43F71954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7BF9-D1CA-4E1B-8DE3-CBA2D8D5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D6F0-7781-4A24-AC66-15D77BE9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299-2D1C-416D-919F-01ED032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1DD5-1877-4A67-A30E-B11A3F4E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1717-906B-4C59-B41C-68FE6BE0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48EF-2B50-4F6A-8B42-2E04A88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1D28-8987-423F-92F6-667AF7E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B8BB-509D-4995-906E-DFA227A2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51CE-ED64-4FA1-9FCF-76ED3D06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356-5836-40D9-BBC7-311FF44C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7A2A-F5E7-457E-9999-7E696944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659F-A95D-4B13-BC6E-B9862E0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E8C4-BFC5-433C-B580-98096F1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0173-4088-4688-857B-F6E13BA0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4165-D7CC-4115-86A9-4AFDD6F6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482F9-E67A-4919-9005-499078A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A5D1-C32B-4F05-A8F4-50DBC80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C225-3948-471F-B644-4C49110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1FD9-9441-4E7A-88C6-5FF932F1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1E36-ACD6-4CDE-B8D0-24426FDF3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09DFC-D1E7-4FC2-A333-72C893165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41831-5E13-4906-869E-42DCC866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98E46-789D-4C1D-BBDB-51FB3F7E8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6D05A-1544-4EAA-B9FC-A62A16E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F0F97-2B63-4FC7-BAEE-9DAD2218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C2BC9-64A9-4CAB-AFCC-6D9FB6CA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BA90-455F-4DA0-82BF-5EDF4715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F8000-62D4-4EFB-BF32-E338112F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0F6B2-B57E-442E-B0E9-C86ED8D2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527E-01C7-44C2-8F91-B5F9435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5313-0350-4266-9A46-480957E1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EE3A0-141E-434C-810C-F6D3850A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2613-9FFD-4E43-9D5A-FC1C3607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D838-82DC-4258-92C6-FB2B2868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7231-0FAE-43C0-980E-6203EEA6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54140-21E1-4EEC-93D4-E74CCF04B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06CC-E0D1-4C51-9BCC-3BA0AD2F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D8F1-EC78-4D28-B0A9-DEA849E5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3795-5E4E-478E-B643-3BB9C2B0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7ACD-0621-40B9-8D60-BA68124A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0711-2A36-41C7-A782-613E676F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4CC3-EF9E-4500-AED6-005222DF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2F68-50C6-432A-96AC-B97A8F61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1787-DE9E-43F4-936B-38879360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3FC9-391D-49C2-A0E8-A28338FB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7430A-74FC-4418-B0E7-077B4970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DE81-A999-41A3-A930-4BA75219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57F1D-FEBD-43B0-905E-DB7231378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7C48-3896-4668-90FA-8FA965F4B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1BE8-9954-4CA3-9D7E-0E991104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E12B-90D3-4B0F-943D-EF73E560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E6F1-0AAB-4DFC-9D55-A79B20CA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Adding a Thumbnail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3F9D84-7DC6-423B-BA95-CE8F1620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B90E2-DBB8-4B8C-A5F3-4316CC0BC758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C0F58-7641-4FC2-AD51-7871033E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0D2D93-3A40-4480-BB4F-C00F3CB6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A4A2CA-D97B-4631-87AD-DE3B6F79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E1BB46-629F-43F5-9A17-6978D973581E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E24EB-3049-4393-9D5E-8B816822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17DCF7-F6E6-4725-8879-E9EE28F6CA48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1303-1EBD-4D97-8510-C0FDD183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3A927-4B6D-4AFE-9E5A-E8AE1BCCD246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A88CE-C900-4F87-A412-5831218B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75A776-62FC-4365-82C0-125E68F01CA2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17725-B621-4C16-8983-D6B2F48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59368F-4942-48A5-840F-1772EBC552C7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8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BB26D-2EB5-4BEE-8A80-FAF6484D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28666-97EB-4B5E-B47C-35C0681C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B9D89C-CDA1-4BD8-812F-71E68A843F54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Adding a Thumbnail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Thumbnail</dc:title>
  <dc:creator>Lucid Unity</dc:creator>
  <cp:lastModifiedBy>Lucid Unity</cp:lastModifiedBy>
  <cp:revision>15</cp:revision>
  <dcterms:created xsi:type="dcterms:W3CDTF">2019-01-18T09:22:52Z</dcterms:created>
  <dcterms:modified xsi:type="dcterms:W3CDTF">2019-01-18T09:27:10Z</dcterms:modified>
</cp:coreProperties>
</file>