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75EF-7D21-4D99-9859-30876FA3C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4E3DE-89F4-4E3F-995C-FE5AA2DC9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36880-8F7B-4E5E-AC42-591A2134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B4A4-034A-4AD2-A4E0-57F84BCCF81F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0A613-10AA-4339-9C27-C4357818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7F160-AC2D-4B63-B607-D5950A76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3430-6871-4125-90E2-1930F2EE2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1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5E1E-3077-458F-803F-57E0DFBF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95D31-74F6-4252-AA71-D7509B61F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E2DBA-77B9-4554-B0AA-CA6DD870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B4A4-034A-4AD2-A4E0-57F84BCCF81F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DE594-D0EF-4E12-A67D-962BCC26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3E5C2-5E5B-4B81-915D-759C713D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3430-6871-4125-90E2-1930F2EE2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5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7987AA-C7B5-42B2-980F-0A65B54CF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5AAE1-088D-4238-8899-6F8A4AF1E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27C46-8FC3-4110-AD1E-126BB003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B4A4-034A-4AD2-A4E0-57F84BCCF81F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5D149-153B-465B-B289-CE8CB11F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07C00-DAB9-45DD-93A1-05B5F3E1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3430-6871-4125-90E2-1930F2EE2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7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D978-6BC5-4356-954D-4A4D31BE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5E8D1-180C-4363-864F-4E9666D8C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6B794-2067-4F5F-9FE1-C168C9CD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B4A4-034A-4AD2-A4E0-57F84BCCF81F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9FEB5-D498-436E-8D50-6C84681A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059C1-F621-484D-9F9F-990710E2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3430-6871-4125-90E2-1930F2EE2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0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7315B-CBA5-4A42-A5D2-505D1B53D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B48CF-EC61-4599-932B-36AC7D444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FAAE2-4ADA-4D21-AB7B-FE7222DA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B4A4-034A-4AD2-A4E0-57F84BCCF81F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947CB-0296-40F3-8F0B-8093B7CE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9516-E287-4448-940B-9498D664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3430-6871-4125-90E2-1930F2EE2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5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4640-EAE2-48DA-ABE6-1A5E6E24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53231-0E2F-4AB7-A93C-9EA703C93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BCF97-3944-49AF-81CA-8D7B19B0A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49087-CE9B-4D43-8C03-73521D99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B4A4-034A-4AD2-A4E0-57F84BCCF81F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23671-573C-400B-A68A-6A82625B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B41BB-CDF2-4974-8242-2FDE16D8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3430-6871-4125-90E2-1930F2EE2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4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61B92-C03A-4620-80D1-BD53AA0D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34448-F32E-4AD4-A5D3-1B23DCCED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790A5-6283-486C-9962-79925ECF6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52B9F-FE7A-485F-9DFF-EC39F13C4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37F01-73F6-4E3B-97A2-FE070657E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45883C-6C8D-4C4B-A202-BAC84111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B4A4-034A-4AD2-A4E0-57F84BCCF81F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F81E36-48FC-4D2F-8551-EDAC8BC3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BA143-D75C-4189-8887-7FBE4153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3430-6871-4125-90E2-1930F2EE2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1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BCDE-0BD9-4915-84DB-A561C51F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E24E7-A318-4D4E-8D3B-86C8BAE3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B4A4-034A-4AD2-A4E0-57F84BCCF81F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E81DC-061B-456C-A37E-7E99A3D9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7758A-53B9-401C-B69F-A18C8119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3430-6871-4125-90E2-1930F2EE2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9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C8163F-1288-4720-B752-B3B70DB4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B4A4-034A-4AD2-A4E0-57F84BCCF81F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D924D-ACF9-4133-BD43-4491A02E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CD8C7-7BBB-4056-ADF8-C5B701C8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3430-6871-4125-90E2-1930F2EE2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0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6A6B7-6694-4FEB-A627-925F7075A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940BA-0D9A-49C3-B856-F3A936DB9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C5996-BD6E-4706-B34A-1B69CBDEC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8F7E0-1635-4C22-ABC2-366EC01D6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B4A4-034A-4AD2-A4E0-57F84BCCF81F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8C7B1-2A90-485A-9D31-6C9E5C76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7D127-8E75-43AC-8797-A7D44E4C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3430-6871-4125-90E2-1930F2EE2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6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E3D6D-83C7-4605-A0BB-32CEAA4E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4F30BF-F90A-4905-AE71-EEC99FBD2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74CCC-DEFC-4A4D-87A0-A5E675EBA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0CCBA-AF0F-43FB-A166-9B3047AA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B4A4-034A-4AD2-A4E0-57F84BCCF81F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3DF84-0061-4DEA-9FC7-1F83C6FE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4AA18-4D92-4074-B3F8-FC08347C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3430-6871-4125-90E2-1930F2EE2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6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33956F-1792-4B9F-8D4C-62229A9C6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77D0A-F542-49D2-BC79-41C8E636F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2A6E8-A4A0-4842-800D-2468990D4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2B4A4-034A-4AD2-A4E0-57F84BCCF81F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36E23-4A7C-44BB-9C70-C862F94F9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6733-0BD2-4C47-9E73-8478230BB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43430-6871-4125-90E2-1930F2EE2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6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Heroku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5495F1-AF8F-4C6A-AA72-EB58A0A0F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9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95FB43-6270-4108-9699-0BCDB4FCA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B87489-FE43-4FD8-9AA0-0FB991394A0A}"/>
              </a:ext>
            </a:extLst>
          </p:cNvPr>
          <p:cNvSpPr txBox="1"/>
          <p:nvPr/>
        </p:nvSpPr>
        <p:spPr>
          <a:xfrm>
            <a:off x="6798365" y="2120347"/>
            <a:ext cx="2686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yourself from scratch</a:t>
            </a:r>
          </a:p>
        </p:txBody>
      </p:sp>
    </p:spTree>
    <p:extLst>
      <p:ext uri="{BB962C8B-B14F-4D97-AF65-F5344CB8AC3E}">
        <p14:creationId xmlns:p14="http://schemas.microsoft.com/office/powerpoint/2010/main" val="335709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40D76C-FEA6-4C58-BA44-44AF071D3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FB2E9C5-55A9-4032-8E12-2925563C7D2A}"/>
              </a:ext>
            </a:extLst>
          </p:cNvPr>
          <p:cNvSpPr/>
          <p:nvPr/>
        </p:nvSpPr>
        <p:spPr>
          <a:xfrm>
            <a:off x="11317357" y="6440557"/>
            <a:ext cx="768626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93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817FDF-88BF-4431-B327-0FC79239E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DDA2F5C-EB1F-46BB-9BF5-C096D573A6B6}"/>
              </a:ext>
            </a:extLst>
          </p:cNvPr>
          <p:cNvSpPr/>
          <p:nvPr/>
        </p:nvSpPr>
        <p:spPr>
          <a:xfrm>
            <a:off x="11317357" y="6427304"/>
            <a:ext cx="781878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62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9F495B-C843-406C-B8E5-F3CE62A03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7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2B6D40-E1F2-404E-86C8-C664C90B4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8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372F4E-F2F8-4E87-A0F8-F6366EAA1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8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Heroku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Heroku</dc:title>
  <dc:creator>Lucid Unity</dc:creator>
  <cp:lastModifiedBy>Lucid Unity</cp:lastModifiedBy>
  <cp:revision>3</cp:revision>
  <dcterms:created xsi:type="dcterms:W3CDTF">2018-12-28T09:02:59Z</dcterms:created>
  <dcterms:modified xsi:type="dcterms:W3CDTF">2018-12-28T09:07:20Z</dcterms:modified>
</cp:coreProperties>
</file>