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1559-4170-4B67-8BDD-18DC6E57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4EE78-2A4A-4622-9F18-642224CD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5C15-F423-42A6-9C4D-7264FFD9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08AF-FFF5-417E-B6A5-E920D450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EC81-6716-401C-AE13-F5E1E349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10C4-EE8F-46A3-9415-0B2FEE17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B56DC-A02D-4217-9A35-DEF57711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EE85-2D95-4263-99A3-89F7B88E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45C4-0D6D-4487-A5A7-ED9E2688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8D8B-6758-4D1D-867F-F9900D3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52A88-08EC-40D2-AFEA-243ED2CA0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B9A66-5645-4189-B7BF-4CB0D0A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8D4E-A913-43E1-8EDC-5AA71BED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FA0D-6211-4437-9998-BF54818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19CE-A370-44D1-82D5-7F321AC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1329-7B89-4C38-97A9-33B61C89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F93F-A909-40B8-A900-E793578F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1F2A-0A70-4B6F-B696-9A6F6C77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4510-0B88-45C7-9CC6-A1945C76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87E2-B536-4B29-9ABF-8F48A4F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7657-D667-4BC6-8CE1-6220EC20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07EC-0652-411B-AE82-27681E86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3633-E743-4704-9F04-34A4D330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7DFB-2044-43F5-BDB0-C37D4A63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3B97-3B4F-4A7B-BCDA-BA196EBC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91CA-4D0D-4B2F-8C48-B9990DBF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6149-AD4D-45D2-A3D2-2332F2F9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0FDC-FD1F-4ADE-AB3F-02099B1D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A4AE-A137-43BC-9525-C0694BB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22964-C218-47B7-A1A5-AF3E0D03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EE48-4B47-4239-9BDE-DC569692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F74A-F21C-4634-BB57-A27FED06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4457-5CFF-40EA-956B-199896D6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CE33-B850-42E2-BD70-FE0C01AD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FCEC-6E9C-49FB-B1F1-792A37BB2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6FBF9-EA54-4314-89A0-09D5DDF6E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62966-A2BA-41FF-9FC3-5582B595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B29F7-AF10-407B-83B8-52F5D67D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C7B49-A402-443F-A742-871342F7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7395-6629-480C-AA05-3C84394E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925F9-AC08-4417-8131-33808359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538E0-9799-441E-9473-F04D8212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2041-C57B-4FBD-939B-5EEB3687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6D11-4CC0-4AA0-BF60-956A1A8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EE939-D4CD-4724-8959-3FA337C1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6B8AB-350D-4CD2-ACEC-0FE13ED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238-CDA7-4CE3-97FF-9EA66950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7214-BE07-43C1-9CDB-F794D76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FF84-87DA-4C86-93A7-258EB1AE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D6F6-4A2D-4677-941C-2B0BEC6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67438-D7E7-4D45-9EB0-6A759A82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04C2-C0DA-4921-9B50-61E3873D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931E-654C-463F-9912-6BFB7B8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EF373-C509-438E-957F-C08246D3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45CD0-8832-4F27-B49B-BFB025B4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5549-70E0-4016-8CDF-1D5E8564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305E-E2DA-4507-B6B3-45746C49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7CCF-F18A-4640-9CA2-BC6867C2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3A6C7-7AEF-4798-A035-DF0322F0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1A93-F9F0-4748-8283-4A51043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AA2E-E0B5-4EFF-B829-82704416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D221-B9FA-443D-8D80-6347F34B7DE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7EAB-2AF4-4FC7-9315-134AA3B8C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11FB-17A7-4F57-B995-8AEAB6E5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081F-57EC-4862-B8DB-74283D8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 Real-time Database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2182D-760A-45CE-8398-7BA3A807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B6F94-57E3-4D3C-9895-074711E6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9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90177-313B-4389-8A3D-730137B7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B3FC7F-840C-499E-A4FF-69B4CD227D58}"/>
              </a:ext>
            </a:extLst>
          </p:cNvPr>
          <p:cNvSpPr txBox="1"/>
          <p:nvPr/>
        </p:nvSpPr>
        <p:spPr>
          <a:xfrm>
            <a:off x="3398108" y="2113005"/>
            <a:ext cx="3952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course4</a:t>
            </a:r>
          </a:p>
          <a:p>
            <a:r>
              <a:rPr lang="en-US" dirty="0"/>
              <a:t>Without refreshing the page</a:t>
            </a:r>
          </a:p>
          <a:p>
            <a:r>
              <a:rPr lang="en-US" dirty="0"/>
              <a:t>This is the beauty of Real-time Database</a:t>
            </a:r>
          </a:p>
        </p:txBody>
      </p:sp>
    </p:spTree>
    <p:extLst>
      <p:ext uri="{BB962C8B-B14F-4D97-AF65-F5344CB8AC3E}">
        <p14:creationId xmlns:p14="http://schemas.microsoft.com/office/powerpoint/2010/main" val="195218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E7ADC-2F37-47E2-A808-08E8F783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2182D-760A-45CE-8398-7BA3A807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Real-time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Database</dc:title>
  <dc:creator>Lucid Unity</dc:creator>
  <cp:lastModifiedBy>Lucid Unity</cp:lastModifiedBy>
  <cp:revision>4</cp:revision>
  <dcterms:created xsi:type="dcterms:W3CDTF">2018-12-24T02:43:52Z</dcterms:created>
  <dcterms:modified xsi:type="dcterms:W3CDTF">2018-12-24T02:51:04Z</dcterms:modified>
</cp:coreProperties>
</file>