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3D48-66C8-4EED-89EF-E5F033BD7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9A893-894B-41BE-A119-4B8A76FE5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8B30-F310-4B74-BBED-C20A9E73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0A56-1E7F-4B89-8105-7951537E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582D-ECF2-4363-9232-D3408ACD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E3A1-A3F4-43AC-8EFB-31500C59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A1802-E188-4542-85ED-951D88DB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BF1FF-3D02-4021-822A-B2BF2EAB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E6EB-8099-4C47-97F0-4F591236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527C-C6BA-41A1-8B95-4B0F2923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71DC4-52CA-4343-9533-2D9D3377E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290F1-2E0D-4130-A016-050740418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A0B51-7DB2-4AED-9F2F-C3D40509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48A9-14ED-4C65-81BC-D4F662F7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C13C-0A35-4B94-9CD5-B5D5E389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64B6-1276-4F83-B462-DBF8566D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E53F-5031-496E-8B56-AF5D3D6D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DD73-643D-4F0B-BD3B-57FC3AB1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8298-FBCB-40F2-8EA1-89115FFB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1CB3-3069-4832-9335-6DCFEED0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8FDA-46DD-47BB-8E5B-AEEFB5BF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52E9C-419F-4812-A1C8-A4D947EC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11E5-09D8-458D-A193-6FFF6379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0D4D-962B-4913-807F-4A463602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8439-4FA5-43C5-9E4B-AEF14BA2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3A83-DB89-4AA2-A4F7-7C3ED9FF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1485-103C-42CF-AAD3-0E7E85457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E9F52-71CD-4FBF-9993-DED014BEF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21484-36FF-416E-BF84-59F364AA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F3524-7E68-4FDA-B071-4DA61542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B4D8F-37CF-4188-BF6E-C79B562D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7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ED11-0C4E-42FF-B98F-B9A30BF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FC63C-9370-412D-867F-753E2C7E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2339E-8AC8-4316-BBA6-468173577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A7A8C-B555-45AD-9DF2-57AC72C02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0A62D-35D1-4177-AA41-50D11B850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D459D-5F97-4E77-B515-1113ED6D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E4720-6ABA-48A8-AA2E-2D6A5C4D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51377-2955-4B29-B5D8-6C22E502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0E5-C6A6-4480-85F1-CC037914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A0B06-97F6-4D73-8738-077A5785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39600-85D3-40DD-B7C6-023EA5DE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9D81-AC34-42A9-A53C-A4B87FB7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C69E4-54A2-40CA-BEDC-54487DA4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CD4A6-CACF-4D87-A28C-C8672845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F44B-5381-45D4-BE64-ED6308FE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3BB0-BF3E-449B-82C8-5534C6C4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C497-B03A-4D8F-BF88-C9192765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8781C-BB6B-4ACB-A9EE-BD4854395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69054-BC70-4ACA-927E-A9C2AC96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590F3-2F0A-48CD-9E33-50406CBC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232A1-958B-4A75-8590-A4A2676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B9D5-3978-4D7F-9A92-70CA3ABC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D8AF0-D4C3-4C3D-9DD4-A0605AC59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99FB6-B8C3-4786-AB7E-88827CDF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3F8E-2F5F-4117-8F70-B9A96225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FEF95-8CDD-4884-AE9E-C5737743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840E3-F48C-4DC1-9C0D-632A2E88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E6BAF-A3DA-46A7-89C0-8DA8BC0D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43929-1A98-4837-9389-16D4B2B4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A295-02E6-4B33-A750-D29B160F3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27A8D-0A05-4A74-83C3-182B2338F1D6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F5025-DE90-49C8-B4A2-D373ED0AB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A3ECE-75E3-49A3-B452-45902B294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BFCC-70DC-486B-BD56-803C4077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3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Disabling the Submit Button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D7063-0DAD-489C-9053-0AD4DD8F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68A69D-0317-4F34-83D2-6D2E16576438}"/>
              </a:ext>
            </a:extLst>
          </p:cNvPr>
          <p:cNvSpPr/>
          <p:nvPr/>
        </p:nvSpPr>
        <p:spPr>
          <a:xfrm>
            <a:off x="11370365" y="6400800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F1C6E-58F4-4523-A34F-B33D1441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809140-F998-49DF-8694-FC83144886E1}"/>
              </a:ext>
            </a:extLst>
          </p:cNvPr>
          <p:cNvSpPr/>
          <p:nvPr/>
        </p:nvSpPr>
        <p:spPr>
          <a:xfrm>
            <a:off x="11370365" y="6400800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86A313-1E2C-402D-A574-2AF6B88B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F2526-D2D5-4AC1-A001-2F3DC978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14A1FE-DAF5-4299-8193-ABBEB8F3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7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Disabling the Submit Button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Disabling the Submit Button</dc:title>
  <dc:creator>Lucid Unity</dc:creator>
  <cp:lastModifiedBy>Lucid Unity</cp:lastModifiedBy>
  <cp:revision>4</cp:revision>
  <dcterms:created xsi:type="dcterms:W3CDTF">2018-12-20T21:46:23Z</dcterms:created>
  <dcterms:modified xsi:type="dcterms:W3CDTF">2018-12-20T21:49:56Z</dcterms:modified>
</cp:coreProperties>
</file>