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1B410-6AC4-4E4B-A5FF-58B5BC50D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37192-C790-4177-90EC-C407202F8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4387C-EB57-413C-BB50-F3125AC74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7D7A-314F-49D3-B1E8-2BE4A1F7815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0ED56-7E31-4D82-9F62-22332B9B8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C459B-DAFC-45B5-897A-89F74783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B5B0-7FC4-4B9E-A705-7F7AB9A0E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0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DBF32-D381-4697-A8CC-B0CF1CBB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89544-0948-4A38-B110-3C90BAC6C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AF0F5-73DC-4C43-9FE9-74212540F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7D7A-314F-49D3-B1E8-2BE4A1F7815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A2E09-31D7-48B7-BEC1-586E94E27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816EB-EE51-482A-81AA-AB1A91DDC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B5B0-7FC4-4B9E-A705-7F7AB9A0E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1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B50088-A10C-46B0-BAAA-8B7546B2A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15F00-A874-417A-8600-65EAA4E0E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13F63-1CBD-4300-9BE0-3E864E02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7D7A-314F-49D3-B1E8-2BE4A1F7815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E030C-7480-48F3-A059-EF754DAB0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B6161-4783-493A-9E51-0405130E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B5B0-7FC4-4B9E-A705-7F7AB9A0E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0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8597-3834-43BC-8DAC-CD356A05E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01039-F9AC-4B45-8C77-815C1F91D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3FDFC-4C40-45A3-A9BF-22C58619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7D7A-314F-49D3-B1E8-2BE4A1F7815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5CC3E-8BD4-4113-A071-20335E304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E8424-82D1-4599-8953-2F05FC37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B5B0-7FC4-4B9E-A705-7F7AB9A0E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7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C540-DFF2-4F4F-93B4-69FD7F4C5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E721-C508-4F99-BA8C-1C9E8A27D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0EAD6-74BB-455A-A0D8-5B2FB35A7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7D7A-314F-49D3-B1E8-2BE4A1F7815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B7A2D-E4BD-4A4C-8183-7833916D9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6F586-2B4E-4C76-A47B-C0FC005B0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B5B0-7FC4-4B9E-A705-7F7AB9A0E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4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DD46E-F9FD-4E5C-8997-4EC5D576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EB929-E4E9-4FB2-9579-7071DB1C9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81E8-017A-4DF5-B9F9-9AFC05DDA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7032B-ACEB-4BFA-BDF4-05801419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7D7A-314F-49D3-B1E8-2BE4A1F7815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7C6BF-D528-453A-B735-A2454B19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962DD-7050-4BC8-8ED3-1546DE9FB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B5B0-7FC4-4B9E-A705-7F7AB9A0E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1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0C81-2D01-4579-BB4E-F835439AF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644E0-7C47-4CB3-99F6-C404989F5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F01EB-8D80-4584-B2ED-3C1482E3D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B33421-A168-4099-A200-09C46B9F3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E2121-AAC8-4E4D-BA2D-425722481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A75130-61DC-4B1C-A1D3-3BA7AAE0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7D7A-314F-49D3-B1E8-2BE4A1F7815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D69C9D-E9B1-4662-96C7-E44BF64A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21A9E-7E26-43AE-82A1-66E3EAC4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B5B0-7FC4-4B9E-A705-7F7AB9A0E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5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7845-5D50-4594-9B8D-CF5D70241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EE17E0-501F-4CD5-9966-99A4C8BC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7D7A-314F-49D3-B1E8-2BE4A1F7815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5D2AC-3F6E-4566-8B90-90C8076FE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8592C-825D-4298-9708-3AD4974D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B5B0-7FC4-4B9E-A705-7F7AB9A0E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2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5B3B74-8025-484B-8A9F-7A87685F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7D7A-314F-49D3-B1E8-2BE4A1F7815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2B64B-4E5A-4B90-AABB-843BC2BD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A9665-A332-4E61-9FD0-F7BB90695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B5B0-7FC4-4B9E-A705-7F7AB9A0E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1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5EFD-6F63-43B2-9DFF-4586392DF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DF0FD-B76E-4503-AE23-5A733851B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D26B8-FF3B-4FEB-AC0B-226A5690F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ABA90-4141-42CA-987E-E68A75CE1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7D7A-314F-49D3-B1E8-2BE4A1F7815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8DC07-5969-414F-9008-CB19AB21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0E9C2-8A0E-48FC-95E7-E5F7EE5B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B5B0-7FC4-4B9E-A705-7F7AB9A0E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6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3823-53DA-4B60-8572-B480A61FA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13FF4-EA28-479C-AAD1-953BB1FD3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99940-3BB1-4D73-812A-86009860A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1999E-DB7D-4925-AA2E-1032284A6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7D7A-314F-49D3-B1E8-2BE4A1F7815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437B0-7792-4FB0-833F-34BE9B10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6858F-64A4-4F2D-AD51-2B06D964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B5B0-7FC4-4B9E-A705-7F7AB9A0E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5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0B410-676F-4B39-B9E1-D33CCA18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A6DD7-7656-4020-88A1-6E92007E8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9B7E0-7070-46DB-90FC-51FB5CCEF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F7D7A-314F-49D3-B1E8-2BE4A1F7815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4E219-9DDF-457D-BFE9-D97CF6E1D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5019F-9C64-40A3-A9CF-32C0A82FE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BB5B0-7FC4-4B9E-A705-7F7AB9A0E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4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Building a Bootstrap Form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4543DB-5F04-412B-A390-38ACAB215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67CC604-0028-44A3-B933-1D6F3B69B3C7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2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E22D1C-4FE5-4F0C-B47E-73DC60DA3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965CD2-DB70-40AC-9254-875A558CD48F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48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D1C221-C977-4ECA-9560-6F1006F99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FB93D58-13F3-43DF-BD5D-CB8D9D889EE8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0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6C2241-9DCE-453B-ACF0-7D14268AC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CA722C3-886E-42E6-AE7F-F6AAB8002644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9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053F9E-1BF1-421A-AE4D-55E0506CA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95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Building a Bootstrap Form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Template-driven Forms</dc:title>
  <dc:creator>Lucid Unity</dc:creator>
  <cp:lastModifiedBy>Lucid Unity</cp:lastModifiedBy>
  <cp:revision>4</cp:revision>
  <dcterms:created xsi:type="dcterms:W3CDTF">2018-12-20T18:25:14Z</dcterms:created>
  <dcterms:modified xsi:type="dcterms:W3CDTF">2018-12-20T19:10:11Z</dcterms:modified>
</cp:coreProperties>
</file>