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143"/>
    <a:srgbClr val="394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B704-A741-41C9-894E-851E5B52F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2B469-EBC9-420B-9F51-833CD8C5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8A3B-474A-4C93-B832-2FA83DE1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2E85-7BB7-46A8-AACF-DB51B67F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CC97-649C-4B32-9D1A-DCA9FE8A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0D0D-84F9-4990-9883-C45C46E7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EED23-0983-43CB-B4C8-F7AB6CA1E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FE073-7ECB-48DA-965E-6320D688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3427-C6E4-43BF-818F-BF2C3639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B98E-59C7-4ED1-A002-E29D66F0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4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ADFF6-2F1F-456F-A431-451BA34A6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3A30-B3B6-4221-B8BE-3ABD82065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61F7-348E-45FA-A384-5D12C6E2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8D82-225C-42E3-998A-54E66A73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550D-6785-4245-A6AA-0BB28753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0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D5C6-DAA7-4C17-A7FB-3BF3BD1C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A3BC-C373-4FF7-85AE-83945DF6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B6EB-FD18-43DE-9E86-AABCB2D3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A9215-60EB-4C56-B0A7-D025FCAA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CB4E-13C5-4A61-89C4-CA24615E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CB10-33BA-4515-9B54-43066881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DECA-15FC-4331-8500-81FED00D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D0C0C-F564-4023-88C5-12DDF941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4D7E-3346-4BA6-B9CC-D8F17A92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1956-2D98-42C3-8CCF-ABD0CABB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2370-5687-4E62-80E2-612D6FD2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4EAC-7714-44E6-89A8-1632A6F7A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F2077-7C95-4BBD-B735-F049FC95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5A28-6E94-4971-9685-7215CD12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77ADB-0120-4E7B-AB20-9215F82A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CE7E4-3D6A-4AC0-B517-42314C4D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6167-EB7E-4DB6-B8FB-118A0F15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E6060-C335-429B-AF57-FE39A580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39EDE-4FD0-4070-8EC1-90234BF7F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8CE50-FE5F-4FA9-903D-F13F1A10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02D4B-16C5-49DA-9D7D-BBB3BA31D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38F8A-20BF-4945-9894-6BD52FBB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F6F94-1384-4656-8ACE-11EFD2C5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8F455-B225-44E5-936C-8A2BD7C9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DEA9-F5EB-4828-86DE-D20EA238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AECB8-A1F6-4EBE-977F-EB568C9B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C8E23-DF21-4ABA-917F-7C431E13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43774-7A9B-4FC4-9520-DDE6DE43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5D297-B83E-4733-9FD3-8D63B66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4663B-5AEA-449D-B192-F0A4471C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E5891-1B64-4BD3-8B0D-4CD5A15F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8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9C5E-7420-4833-AEF6-1BBE81DB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86FF-8003-40F9-A769-CC719479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DC70B-129B-4A27-AB1E-BA35B5D57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F373-1D60-4287-BF25-10A62DBD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B11A-7F9D-4255-917A-C649DD80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A2C05-39B0-46DA-A222-253513B4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DE77-96E3-464E-B209-7AFDD4A3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7F6CE-CBAA-4356-939D-2CB97B181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798F-59A8-416E-A05C-D7E4D2A0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E41DF-2702-4DD0-A13A-EC32684B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5BF7E-E7C9-4066-A4DF-3114EC19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FC784-9471-4E89-84B2-519D46C7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B38CB-5C20-405D-AE8A-8854F2E3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E810A-C04A-4B13-A4F4-62DF3E02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585E-FB07-4DFF-AF99-F642780C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63EAC-2910-4681-BEFF-D343D2E82F1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84AF-B1E5-4B7A-9C6A-B3F94101F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0D43-DB9F-41EB-ACB5-A04DF1280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2038-887C-4D56-BF34-AF5A5DFD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7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Types of Forms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D1FE1-6E58-4552-A203-D7138E0D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4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DC8066-EE64-4281-B372-FD08441EE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0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65F956-5602-4A36-9D5F-1BD482A4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9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288CB-EB56-4E7E-9851-8B79B175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41C0AA-1907-415F-8864-6581F372E8B5}"/>
              </a:ext>
            </a:extLst>
          </p:cNvPr>
          <p:cNvSpPr txBox="1"/>
          <p:nvPr/>
        </p:nvSpPr>
        <p:spPr>
          <a:xfrm>
            <a:off x="4349945" y="238538"/>
            <a:ext cx="349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To Add Validation in a form</a:t>
            </a:r>
          </a:p>
        </p:txBody>
      </p:sp>
    </p:spTree>
    <p:extLst>
      <p:ext uri="{BB962C8B-B14F-4D97-AF65-F5344CB8AC3E}">
        <p14:creationId xmlns:p14="http://schemas.microsoft.com/office/powerpoint/2010/main" val="16487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E9CC3F-1121-47F1-AEF1-9E48887F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3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F642F2-15A3-49FB-97E0-F3BFB830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5B3A9D-ED5A-4FEF-8592-7D18FEDAB055}"/>
              </a:ext>
            </a:extLst>
          </p:cNvPr>
          <p:cNvSpPr/>
          <p:nvPr/>
        </p:nvSpPr>
        <p:spPr>
          <a:xfrm>
            <a:off x="11277600" y="6467061"/>
            <a:ext cx="821635" cy="291548"/>
          </a:xfrm>
          <a:prstGeom prst="rect">
            <a:avLst/>
          </a:prstGeom>
          <a:solidFill>
            <a:srgbClr val="39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DBBEBF-237B-4F03-BC56-107EC186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8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Types of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Forms</dc:title>
  <dc:creator>Lucid Unity</dc:creator>
  <cp:lastModifiedBy>Lucid Unity</cp:lastModifiedBy>
  <cp:revision>7</cp:revision>
  <dcterms:created xsi:type="dcterms:W3CDTF">2018-12-20T19:11:31Z</dcterms:created>
  <dcterms:modified xsi:type="dcterms:W3CDTF">2018-12-20T19:20:51Z</dcterms:modified>
</cp:coreProperties>
</file>