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9F48-40EB-4C56-AAD8-4560A0AA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EBD94-0BA8-4143-96DE-3DD0671D0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16E8-D6BA-42F3-8D81-D151248A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0F2C-84A5-47EA-9A99-D8D4D16B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281F-DABD-4E86-9A3F-BB693774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13F6-11B2-41E0-99FB-47413908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8143-1A44-4B9C-AD42-C814482B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4541-AAA8-42D2-96A6-16EC02D3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7555-832F-48AD-A4F5-E6AF1E6C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4BEB-5FF0-4E9A-9EC9-5837A0FB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8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48E8-A250-42CC-90F9-362C4B453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3CE8A-B2A6-49BD-B54F-A4B26DF80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A6BC-A487-4CFE-8B9F-637B11B4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C396-B5F9-48BC-8455-4B1908BF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E8D3-8F46-4D29-9464-FB16267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FBCA-8E44-466D-9315-C8E07BBF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EAB5-5BB8-4098-BF7C-C5077487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E6B8-FBBD-4486-B70E-504F4B68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38D3-7B43-4204-83B6-4F188A14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EE3A-7303-49B8-BCED-C5A6920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150C-54DB-4810-AAC4-856F8A6F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5BE51-CF5C-4863-8F6B-B890FA79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57F0F-BE89-4883-8AE3-CB0F5FB6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4259-9E14-4195-A44C-92D97851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B59C-F262-4F4C-B94A-C3E7F72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5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357E-9978-4111-88CD-CE397D37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7F95-46E1-4671-B36C-0288AB322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0E6DE-06AE-4D98-B7EC-1F345077F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DF5E-AF8C-491E-B1A3-507FC04E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9B7C-5FCC-4F3B-8275-DF293C8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6FDB-9AA8-443A-B65F-A4A31038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79E3-39B6-464A-841C-56C6433A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4B099-D227-4BFD-B152-DA073F21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BB24-DB09-4E24-9986-BD5D06B4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AF786-D770-488E-B072-0251C7944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4377-7A47-4406-B754-0EB066788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0D9EB-2C1D-4D8E-A790-68AEEF4B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A6164-8F10-4A06-9DAB-E7F2D7EA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1606B-9AEF-43B6-9E28-CC3FCF29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83DC-7ECB-4DBE-89EC-86722076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457A-7B36-4404-B9E4-29960C88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EF668-2258-4DAD-8AA3-8EE7FA8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31B6D-CC75-41B8-A2EE-29D16B1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202E4-9A90-4E07-BB95-D9A89EDC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8576-744D-46BB-BE5B-7714C1C3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69FCD-B864-4316-BE83-06108B8F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CB7D-E87E-49F9-9122-14526F26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B41B-F784-4389-881D-55602F4E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DBCAB-86F8-4320-B108-AF876CE8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43DD4-E462-4152-8B25-C4C7CD89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85CA-DAEA-4133-8394-E04804A3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2117-E13B-4F0C-BB37-4B0C491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4F3E-3933-4774-8E53-E570D017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338EB-2550-44F5-B8DC-548B5D992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CAF83-2CF7-42B5-9C19-2B6DF5A4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3237B-4F94-4D5C-AAB0-78464E25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F6481-988A-4FBE-A13F-BC29E5C8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7078C-5C5A-4527-A05B-38ECFE1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39B31-BEC1-4D17-8FF0-1F5E357A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38B6A-5BC5-4D41-A9AC-7DB1035B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C8A9E-1E70-437B-A323-B625E154A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757D-69EC-4113-8763-AC6CCFEB573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4A77-5007-4BA0-B3D2-93F9B338F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3060-3F5E-43FA-B432-19ED7D23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7459-25BC-4CC5-B770-E468E4891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Adding Validation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D2677-72EC-4513-B13A-A5884AB1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285B67-E5DB-401E-BEEA-206DF342D069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5B6322-EF40-4305-86BD-C4232870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C8F9A3-B2C4-42B6-8621-DE1BD832CFE0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8D3BCB-2A13-48F8-9E9C-1CF9574A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4D782B-092C-483E-A882-5108DF7CD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7C50EF-16F6-4177-A955-0530017C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42ACC-F14C-42DF-9E8E-27444954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97D461-7CD9-4E05-9060-290EF478AADB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95D5B-1CBE-480B-B351-AE3BED9C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836CE8-73FD-453E-BE11-C24BD95C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Adding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Validation</dc:title>
  <dc:creator>Lucid Unity</dc:creator>
  <cp:lastModifiedBy>Lucid Unity</cp:lastModifiedBy>
  <cp:revision>4</cp:revision>
  <dcterms:created xsi:type="dcterms:W3CDTF">2018-12-20T20:07:21Z</dcterms:created>
  <dcterms:modified xsi:type="dcterms:W3CDTF">2018-12-20T20:42:45Z</dcterms:modified>
</cp:coreProperties>
</file>