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F0E9B-C955-4442-9ABA-21B838F62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82879-DA6B-48BC-8A8E-B3D30D151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20385-65CE-496E-BA25-F5E2F60EA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2225-7649-4A55-956F-52D9EC04A6ED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046CD-7F14-4B71-B3BE-FE9A9A57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27DA1-5B84-4552-8559-19A134D7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104F-0739-492F-BBCD-84E0AC068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41640-1821-4A5E-9ABE-1ACA1FEA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845E6-273D-486E-859E-F959B44A0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DADD2-477B-47B8-A391-5D57FB14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2225-7649-4A55-956F-52D9EC04A6ED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FD4E6-EBBB-4B9F-A9F6-A3DE01BAE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AE159-A0BE-45F7-9B18-0E850CBC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104F-0739-492F-BBCD-84E0AC068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502595-71D4-4372-B20C-7A5D321C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F24A5-5246-4563-A4A3-0D4DFB7FF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AC741-802F-4B92-8041-6110E6F7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2225-7649-4A55-956F-52D9EC04A6ED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A3227-1F2E-4BA0-9634-62B90C79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8E01D-05CC-4033-AB68-518AD19B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104F-0739-492F-BBCD-84E0AC068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6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AA166-0E1F-494E-ACA7-68AD8DB70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90CAB-30CF-4311-89C7-B11CBA4D2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E6471-8DD4-46CC-A421-4AD98932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2225-7649-4A55-956F-52D9EC04A6ED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1C215-DB7F-46BA-9241-18D715E7D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46A49-2707-4B73-9DEF-63A947A94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104F-0739-492F-BBCD-84E0AC068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6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12F67-9BFF-4370-9D0B-2E8E7DED8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05706-5D80-4CD5-893E-035496D41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57794-D136-4C4C-889B-B9A21AA24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2225-7649-4A55-956F-52D9EC04A6ED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F5486-B042-4FFC-8931-AFB9EB0A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32891-FE3E-4A06-B0F3-52BB1E9A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104F-0739-492F-BBCD-84E0AC068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2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E6F87-51C4-4E12-A9EA-53013CB88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5BB11-1045-45B0-AEE1-11D867107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B7BFB-F271-43F4-8748-10E2B75C1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48ABF-DC84-4259-9C7F-CFB95971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2225-7649-4A55-956F-52D9EC04A6ED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9DACA-DF09-4923-9722-ED0E335D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98614-BDB7-4DC7-B4A4-245DDB0C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104F-0739-492F-BBCD-84E0AC068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8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A7EC2-9FD7-4926-A843-89D51A06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2361A-AA67-4F42-845A-981BCEA60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4C8CF-7E39-47A5-AC4A-DE2F84E3E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A9EE0-2F62-4273-A044-1B8F718F7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073CC-A3A1-4017-930F-47902155C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CD080C-15FD-4FA4-AD9F-293D9142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2225-7649-4A55-956F-52D9EC04A6ED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4CC2CE-223A-4188-A77D-A3698B68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F2C9C-2BCE-4E57-9DC2-5198E96E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104F-0739-492F-BBCD-84E0AC068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3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A9DE-298B-4A62-869A-C1A7A60D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2DE278-B4EE-46D0-8CCF-41D4EA3D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2225-7649-4A55-956F-52D9EC04A6ED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119C8-266F-4C32-AA1F-0B5553DC9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0104A-DF6C-45C7-93DB-E2E7B1D7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104F-0739-492F-BBCD-84E0AC068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9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EDDDD-9964-4426-9542-ECE8209A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2225-7649-4A55-956F-52D9EC04A6ED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6B16E-1CDA-4F70-8D06-E5B93FB7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20311-7340-4BD4-8926-D87F46A8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104F-0739-492F-BBCD-84E0AC068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C036D-9EA6-4F4F-8339-16EB4187E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0B7C5-66CD-429D-BCED-55894ABA8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C4DEE-ED9D-4347-AA43-ED4296B06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9E40E-D7B5-48BE-A100-F8A57C97D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2225-7649-4A55-956F-52D9EC04A6ED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C9133-15DF-4D53-AA5C-02B2E31E1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7B536-8B8C-491C-9921-1BC90271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104F-0739-492F-BBCD-84E0AC068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7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110B-A852-481A-964E-3C8F6DEFA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15DEE-0D3B-4688-8F6D-28F25CA80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5054E-9E1A-44A8-92ED-8F6AB2504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273F8-7057-4CD7-93AA-61B4BC0D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2225-7649-4A55-956F-52D9EC04A6ED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4F5F6-DE8F-4E74-AE60-8D946F73D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BBD15-BDF4-462B-94D5-231EB289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104F-0739-492F-BBCD-84E0AC068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6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166EBD-0865-4121-A5AB-480E65422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7512F-F320-4933-8087-E2B90B80D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FEA38-0FBC-40D9-898F-D27C44CEE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02225-7649-4A55-956F-52D9EC04A6ED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C9978-53C5-408F-8AE5-D059BF0A5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ED9D1-B843-403C-ABCD-9FB0274E4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9104F-0739-492F-BBCD-84E0AC068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Specific Validation Errors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FD88E0-3E56-4BE0-A4EE-A006251D9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C70376-CBF9-48A5-81D0-2F3ABCEDA2E6}"/>
              </a:ext>
            </a:extLst>
          </p:cNvPr>
          <p:cNvSpPr/>
          <p:nvPr/>
        </p:nvSpPr>
        <p:spPr>
          <a:xfrm>
            <a:off x="11370365" y="6440556"/>
            <a:ext cx="715618" cy="31805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CFCA66-E55F-4701-8471-5BBE16C9D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7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587CDD-AA27-4B84-BD99-4AA116588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48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F9F1D2-43AB-4412-AD40-E0D15D0DE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41A0E6-51B9-4C61-B03F-2407B06A732F}"/>
              </a:ext>
            </a:extLst>
          </p:cNvPr>
          <p:cNvSpPr/>
          <p:nvPr/>
        </p:nvSpPr>
        <p:spPr>
          <a:xfrm>
            <a:off x="11370365" y="6440556"/>
            <a:ext cx="715618" cy="31805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60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Specific Validation Errors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Specific Validation Errors</dc:title>
  <dc:creator>Lucid Unity</dc:creator>
  <cp:lastModifiedBy>Lucid Unity</cp:lastModifiedBy>
  <cp:revision>6</cp:revision>
  <dcterms:created xsi:type="dcterms:W3CDTF">2018-12-20T20:42:41Z</dcterms:created>
  <dcterms:modified xsi:type="dcterms:W3CDTF">2018-12-20T20:53:33Z</dcterms:modified>
</cp:coreProperties>
</file>