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91FD-7ACA-4514-A1DB-A25DCFDA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4775-9843-498F-B679-E15920561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CE26-0BB2-4E2D-9C5E-02ED053F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773E-820C-4040-AE31-A04EE8D0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F67C-4ACD-4525-A165-E9C6A255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694-5A58-4852-BEAF-B0241921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103F-E5CF-412B-8048-00E9335E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4FA8-14BB-4CC7-8177-95BA8184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3313-F708-430B-9C32-CF3BCA1D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01D5-B724-4A3D-8DE5-C1C7D52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DFFD0-A344-42B1-8721-758C7AE49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4E2A6-4BDB-4312-95B4-3A0EE78E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33CC-84F0-4B9B-B68C-34E7936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97EF-AA39-46AA-997A-BF457789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AEDE-6924-40BA-AF8B-5359608E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CB90-35F0-4706-B4E9-7F7A7E4E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2051-0CD0-4ECC-992F-AAF33FF3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9076-DF6E-44C5-A3CB-DB177DA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4123-5757-4B07-B64F-E751F02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6DBE-065F-4194-8DA3-F7F56950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A177-2E13-409D-B1C6-C79F6FA2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622A-B10B-41F8-9229-97AC7657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3512-3F66-4446-9A63-43A24EBE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FC56-D022-4256-893C-804B27DB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95E3-FC88-49AF-B848-607E2118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99E-8107-4927-9834-999C93CC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E861-C649-4422-A960-837DC45E3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5C36-36BB-4C11-851D-C56B09EB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75121-EAF7-497E-A172-16531C1E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40D5-90D0-4176-AF03-CA3CAAA8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3BD3-9ACA-4796-B525-1308579A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BA2F-C4FE-437F-B32F-E4BD1FEE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A5B7-D9E6-4BE3-8A77-E1CF84A7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00262-E941-41A1-A0B9-592BF0CF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BA0F3-005E-4513-B568-9D8B400E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B72CE-C2CB-4E41-B19D-952E4CD4E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D96D4-490A-43BC-97F2-E5247793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66C9-C892-4A87-9D7B-258F236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4CADE-D3D8-49AE-A2FE-99CB85D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EEB3-81B2-445C-8CFB-341A3A5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7A5-DE0B-4761-A631-BA3231F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363E6-5118-4ED6-BBE3-5BECCF36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E4275-51D8-4559-89C8-40E89F91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02293-5C31-465F-ABEC-7FCB7E64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4006D-7F83-43D3-BEAE-306DC921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6FBD-797F-4B8D-9788-93EE1195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DCDC-CDB5-4D17-85EE-65120C2C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B53C-A524-4FD2-9696-0AA94ED6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7093-9E8F-4B02-A3B1-96E90740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6F7E-F206-4628-ABFA-9EDE7359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E609-1E2C-4162-B4C1-BF6183D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1BA4-A087-4324-9D83-EBCD24DB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B25F-C3A3-47CE-82FB-FEBCD525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5BFA-5B80-4417-BBCD-10DE19C7E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28B7-1874-4454-9A32-40D55E93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AE31-A72F-46D6-84AC-6BEBE585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4479-FD52-42C9-88A7-A8F578F6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F481-BF8B-4562-8A45-DF0CCB3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88A5-C62F-4830-950C-84CDDAC1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8CF2-0476-4C7D-B353-E60CBB67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5EA7-32D4-4DB8-A0D5-B2B577DD6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762C-4510-4379-8B74-B97A7F59BB1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2268-B6D1-49A7-BBA3-9F435BFEF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3B3A-6CFB-4B0C-9752-32EEC10F6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DBDF-BB2B-4950-8388-3A0D8BC0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Building Real-time Apps with Firebase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E34DD-FE20-4A26-A6CA-C2A672B9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37AED-DCD0-4B38-AA98-BD8EF91F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2317EF-5C3D-4A9C-8B4C-353449386BCA}"/>
              </a:ext>
            </a:extLst>
          </p:cNvPr>
          <p:cNvSpPr/>
          <p:nvPr/>
        </p:nvSpPr>
        <p:spPr>
          <a:xfrm>
            <a:off x="11304104" y="6387548"/>
            <a:ext cx="795131" cy="371061"/>
          </a:xfrm>
          <a:prstGeom prst="rect">
            <a:avLst/>
          </a:prstGeom>
          <a:solidFill>
            <a:srgbClr val="65B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7A7C2-33FC-471C-9EF2-A6F73740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Building Real-time Apps with Firebase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Apps with Firebase</dc:title>
  <dc:creator>Lucid Unity</dc:creator>
  <cp:lastModifiedBy>Lucid Unity</cp:lastModifiedBy>
  <cp:revision>3</cp:revision>
  <dcterms:created xsi:type="dcterms:W3CDTF">2018-12-23T13:51:37Z</dcterms:created>
  <dcterms:modified xsi:type="dcterms:W3CDTF">2018-12-23T13:55:27Z</dcterms:modified>
</cp:coreProperties>
</file>