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29CB-D9C2-4CCF-99ED-4086151D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7671D-EF13-43E0-BB95-BFDD55582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B152-21A1-4CF1-8410-6D6CC824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815D-2DB4-4966-A61D-BBABA7EA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AD02-3943-494A-BFF8-EA92B414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4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D75A-F956-43DA-A487-2DB2B315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86C4D-A4A3-48FD-9A74-742E8B008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AA11-84CD-427A-ABF6-D192AC38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9FD8-605E-4ED9-87DD-BAB6C15A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2F60-A9A5-423C-BCF7-E47CF659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20A70-8DE8-402E-A475-03B0AFCCB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C7D35-122C-43DD-8364-D7267515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735F-3949-4B29-B55F-8A3EC31F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2329-5B95-498F-AF19-97000B0C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EED6-7076-41C7-8FD3-2B00DEA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C213-FF7E-45EF-A376-4006583E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9C0D-CB40-416F-9203-0D70B958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93E2-B103-4A33-89B4-C1601281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FF07-6A1D-4346-B300-1349867F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A4FD-DB06-423D-AC7E-DEA3459A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4BBF-B01A-4E06-8392-5E8662EA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BD950-8B56-43C9-82E7-C536B9A5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CF4F-21DE-4C13-B655-DAF66E09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06B7-877D-4D41-96BD-FA3C4DAD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57B7-1140-49EC-B546-61AD7A80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2291-F8AF-4986-AA39-A7B57E9F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E1FF-70B4-4885-BDFB-F5D39D662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6B594-6C3E-4955-8056-71BEF337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0D66-5E5E-4E5A-BCE6-8EE484B5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36A5-E3DF-4EF2-9ABC-1B6C3FF3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1BA1-48FE-4F2E-B367-BA4B753E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77CD-B97B-4934-8847-1602F705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0A65-5C0D-4EB4-B7E2-D0334FD9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CF0C-CD35-4F9C-93F9-504D5A6D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B103-6954-4AAD-82E6-F6CFAE2B8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85C46-FB13-4990-B0F0-822BB5094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7AC5F-7737-47F8-83F4-568F2DD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2023F-F9A2-4E06-B60B-2835AE7D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1C86B-1128-4683-96C8-F914491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AF91-244F-4176-9127-476671DF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3B429-CC96-4357-A43C-F71B0293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B4673-0D66-4D37-B6E4-44D6F248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EE326-576A-4985-B92B-B45FF7E0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ECC7B-3489-4E25-8305-6A9B9602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29A4D-B96F-4B36-9E0C-AF9385FF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12CD3-E5F8-4E02-B0B9-FE78325B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48DD-FE18-44E8-825F-EA66DB3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B6F7-78E2-4CA6-9FF2-A79E1C06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2C12A-2E3F-4DE5-A0CB-CA36A590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9D2D-8A0D-4C6F-A2AC-9A1C30DF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87D0-65A9-4B42-9948-CA0BF850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9DA0-4B8E-48CA-B0FA-78B107F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B169-5DB4-44C3-B14F-A12841A1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28879-6F84-475E-94C4-894F9DC71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D600-C0EE-4EA7-8E8F-D51CC0F0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303ED-E24F-48FA-A778-736D0245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8583-AEFC-428C-9EC5-F8ADEEBC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F8C23-8CF8-4C41-946C-AB6645B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762E8-B851-4171-A6AE-A39AF92A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2B0F6-203B-4502-8582-9AB1E5DA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00E2-95C1-4088-A8C8-55DBF8715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6ADB-1316-4C1E-88F9-E37F24B9D6F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1DD6-4887-4C0B-AE67-F202F3515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DC9B-E1D7-4C2A-863E-824076083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71AF-723B-499A-B42F-0AC00762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Defining Admins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930DA-67F9-48E9-8DDE-550EAF07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7FCD8C-8F78-4E37-93B9-97FF4264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C30E1-633E-43EC-8B3D-0529F08C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3203D-5ECD-4D72-B788-0B952E2F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3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662951-817F-414D-8273-E473B423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03410-1BC5-48FB-A700-1D77C45A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Defining Admins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Admins</dc:title>
  <dc:creator>Lucid Unity</dc:creator>
  <cp:lastModifiedBy>Lucid Unity</cp:lastModifiedBy>
  <cp:revision>5</cp:revision>
  <dcterms:created xsi:type="dcterms:W3CDTF">2019-01-07T21:29:11Z</dcterms:created>
  <dcterms:modified xsi:type="dcterms:W3CDTF">2019-01-07T21:59:19Z</dcterms:modified>
</cp:coreProperties>
</file>