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5D64-0180-4279-8E2C-BA627AE7D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F4E10-F4BA-4E91-86DD-909232781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B918E-D356-44F9-9ED7-4636E1F7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F73-7AEA-4D03-BA47-C8B027FA68C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A93B4-FAAC-409B-82A0-B57FDD9F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1F5C2-B0A4-4F87-969B-176CA4DC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466E-BBA9-44CC-8911-8008143F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8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3692-F7B3-4A96-B94A-69149724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24584-6AAC-47D6-9766-C626F0A30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77DD7-2D30-424C-8D3D-E2225E34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F73-7AEA-4D03-BA47-C8B027FA68C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D5A6A-449D-482F-AEC3-683DA888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61780-CD6F-491D-9732-D9AA2FFB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466E-BBA9-44CC-8911-8008143F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8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AB104-C8E9-470C-9C76-F54DFB320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972D4-EBE2-4C37-B203-34F4A97FE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1160B-5186-4824-BE57-27722B1B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F73-7AEA-4D03-BA47-C8B027FA68C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D1641-589E-49B3-BAF0-52A344A3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33439-62CC-4BA7-A07A-760DBDFE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466E-BBA9-44CC-8911-8008143F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9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1DC5-FB0C-4839-A6D7-DCDC1BEE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5CA98-C706-452B-93DE-1B2E8B6F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DF1D-9FD4-4462-A3C5-CA934724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F73-7AEA-4D03-BA47-C8B027FA68C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90823-0F3E-4CF4-9921-8B1B0039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2F817-BFAB-4693-8D81-D45675B2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466E-BBA9-44CC-8911-8008143F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0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33DE-B196-4979-9D86-DC3FD131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512EE-FED6-4BDC-82B4-D0624EF2A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C426F-456B-43D4-A3BF-4F57B56B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F73-7AEA-4D03-BA47-C8B027FA68C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40D11-AD09-44B3-9E60-31B59F2C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16ED1-E47C-43D7-AF09-C5BF7562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466E-BBA9-44CC-8911-8008143F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7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EE76-25EB-47CB-8972-CF3577CF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04034-DF40-4D35-84A4-203963B12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E5326-DE5A-4B72-A269-870B973AF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51DAA-35B4-4B0A-B261-D888F5BA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F73-7AEA-4D03-BA47-C8B027FA68C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D4810-07B7-4493-BED0-5B2C175E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CA929-55F3-45F5-A0C3-2F6FAF3C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466E-BBA9-44CC-8911-8008143F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7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296B-E0C8-4754-BC8C-24194262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E3B4-0240-424A-AD1F-EEB4D72B4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E5A33-29DF-47D7-9113-779F5C307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4E12A-BA32-453B-8515-544C08B4D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92A20-44D5-42F4-A913-C608B1C54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C1D54-141D-45F7-ABDA-3F322CEE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F73-7AEA-4D03-BA47-C8B027FA68C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55A3B0-6595-45DE-AAD7-42AF066C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BA73C-53ED-4144-A681-B8780A7B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466E-BBA9-44CC-8911-8008143F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6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77EC-46EC-4EE5-ABC9-CD3ABB73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66BAD-FFE2-44E4-9F5B-3F94F812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F73-7AEA-4D03-BA47-C8B027FA68C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2258F-BD40-4875-8BB7-A68D228B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ECA22-5E73-412B-B112-592264DB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466E-BBA9-44CC-8911-8008143F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135B0-DEA4-4459-A36F-2BFA3E28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F73-7AEA-4D03-BA47-C8B027FA68C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99461-A73A-475E-B93F-A81F13F1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BF126-DC26-41B4-889F-9EC63C82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466E-BBA9-44CC-8911-8008143F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3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B1AB-C232-4B7E-AA58-0D978143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0F3F-5155-4F98-BC82-F0C58D368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1E36E-3E03-4A71-B436-1219C3DC3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E3DF6-B9F2-4283-B92D-17F73476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F73-7AEA-4D03-BA47-C8B027FA68C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E4190-AF0F-4096-9835-E914FE6A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9D2B1-343F-47E9-BB0D-6B10BE79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466E-BBA9-44CC-8911-8008143F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9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356C-D401-4FA2-A898-C648FE9A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186ED3-2AD1-44C9-896F-113F87B91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C104A-2BA4-4499-B35D-92B1BF034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4B2E1-2500-41E6-8393-2CF02677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F73-7AEA-4D03-BA47-C8B027FA68C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1EDCC-D317-4510-90AB-6960BAA8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BAAB7-79C0-472E-B39D-02A839A2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466E-BBA9-44CC-8911-8008143F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1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B5C17-F18E-491F-A48C-51A0F690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788C1-C5FC-4895-933C-338A9697D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D63A-7B18-49A5-A0BD-12E2A0A3E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8BF73-7AEA-4D03-BA47-C8B027FA68C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839D0-25A2-4C40-9656-7809A665F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8D458-1646-49B4-A955-67CEFBC71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466E-BBA9-44CC-8911-8008143F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Installing Firebase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13EABF-91BC-47A4-A02D-5088C5CAB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556983-2AF8-4310-81B5-3255E00B383F}"/>
              </a:ext>
            </a:extLst>
          </p:cNvPr>
          <p:cNvSpPr/>
          <p:nvPr/>
        </p:nvSpPr>
        <p:spPr>
          <a:xfrm>
            <a:off x="11317357" y="6480313"/>
            <a:ext cx="78187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E113E-C722-4910-A672-9CAA88DE797E}"/>
              </a:ext>
            </a:extLst>
          </p:cNvPr>
          <p:cNvSpPr txBox="1"/>
          <p:nvPr/>
        </p:nvSpPr>
        <p:spPr>
          <a:xfrm>
            <a:off x="2187145" y="278027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Main Module</a:t>
            </a:r>
          </a:p>
        </p:txBody>
      </p:sp>
    </p:spTree>
    <p:extLst>
      <p:ext uri="{BB962C8B-B14F-4D97-AF65-F5344CB8AC3E}">
        <p14:creationId xmlns:p14="http://schemas.microsoft.com/office/powerpoint/2010/main" val="320468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643278-DAA9-493D-BC83-2EB34E87B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F9276D-D465-4977-8E14-75659AED2C04}"/>
              </a:ext>
            </a:extLst>
          </p:cNvPr>
          <p:cNvSpPr/>
          <p:nvPr/>
        </p:nvSpPr>
        <p:spPr>
          <a:xfrm>
            <a:off x="11317357" y="6480313"/>
            <a:ext cx="78187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9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76BAA2-61AB-457B-A5C5-5CB2C42B4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0F1449-D820-4545-8A08-4B8E4AEF08D9}"/>
              </a:ext>
            </a:extLst>
          </p:cNvPr>
          <p:cNvSpPr/>
          <p:nvPr/>
        </p:nvSpPr>
        <p:spPr>
          <a:xfrm>
            <a:off x="11317357" y="6492670"/>
            <a:ext cx="781878" cy="278296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E4EAF-B7C6-441F-A9B5-1E744AD9E873}"/>
              </a:ext>
            </a:extLst>
          </p:cNvPr>
          <p:cNvSpPr txBox="1"/>
          <p:nvPr/>
        </p:nvSpPr>
        <p:spPr>
          <a:xfrm>
            <a:off x="2483708" y="1433385"/>
            <a:ext cx="5271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Above Angular 5, We need to use</a:t>
            </a:r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npm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install firebase @angular/fire --save</a:t>
            </a:r>
          </a:p>
        </p:txBody>
      </p:sp>
    </p:spTree>
    <p:extLst>
      <p:ext uri="{BB962C8B-B14F-4D97-AF65-F5344CB8AC3E}">
        <p14:creationId xmlns:p14="http://schemas.microsoft.com/office/powerpoint/2010/main" val="45807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DE1113-AAAC-4E0E-BF91-C1950371C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575959-3B57-4938-8646-B6BC0882CF29}"/>
              </a:ext>
            </a:extLst>
          </p:cNvPr>
          <p:cNvSpPr/>
          <p:nvPr/>
        </p:nvSpPr>
        <p:spPr>
          <a:xfrm>
            <a:off x="11317357" y="6480313"/>
            <a:ext cx="78187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0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981584-FFE9-4179-8FDA-46DFC4E29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2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4C7761-0BD2-4C5D-9734-A5C4863FB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8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ABAEAF-FE2F-44FD-982A-DE9DB4341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78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E202EF-DE12-4A87-86D7-3C4125C17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A758243-397C-4CC5-85DF-5BAE8391EAFA}"/>
              </a:ext>
            </a:extLst>
          </p:cNvPr>
          <p:cNvSpPr/>
          <p:nvPr/>
        </p:nvSpPr>
        <p:spPr>
          <a:xfrm>
            <a:off x="11317357" y="6480313"/>
            <a:ext cx="78187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3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A86646-23A7-4510-B3BE-8F378E1EE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C96812-26D7-4E32-94F9-94BF532C0EB1}"/>
              </a:ext>
            </a:extLst>
          </p:cNvPr>
          <p:cNvSpPr/>
          <p:nvPr/>
        </p:nvSpPr>
        <p:spPr>
          <a:xfrm>
            <a:off x="11317357" y="6480313"/>
            <a:ext cx="78187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7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40D728-E70F-4A5E-8833-4F4D30EC8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03714C-96A0-4539-854A-5AB0C4F507FB}"/>
              </a:ext>
            </a:extLst>
          </p:cNvPr>
          <p:cNvSpPr/>
          <p:nvPr/>
        </p:nvSpPr>
        <p:spPr>
          <a:xfrm>
            <a:off x="11317357" y="6480313"/>
            <a:ext cx="78187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7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Installing Firebase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Firebase</dc:title>
  <dc:creator>Lucid Unity</dc:creator>
  <cp:lastModifiedBy>Lucid Unity</cp:lastModifiedBy>
  <cp:revision>8</cp:revision>
  <dcterms:created xsi:type="dcterms:W3CDTF">2018-12-24T02:12:42Z</dcterms:created>
  <dcterms:modified xsi:type="dcterms:W3CDTF">2018-12-24T02:28:07Z</dcterms:modified>
</cp:coreProperties>
</file>