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B20E-0F47-4BFC-8F88-9D51CDDE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3D1FF-23DE-4497-AACA-F1081A8A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D5B4-26CE-4826-80C7-15CC87FA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269-25AA-4D62-9EF4-86745403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A138-CF24-4A34-8293-26D05405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D2A9-539F-4BE3-947A-037CFA0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85DCD-C74E-41DD-8239-1EF00F53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F852-C08E-4267-AB82-E284FBC5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C8AF-8394-4F73-B195-9AD8AA2E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4866-0427-4DFF-935E-68BF32EF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F0267-D96E-49F9-A1D5-F6F952BD4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1A4C-C8AE-4FA5-8D91-33C02096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1030-488D-4B9D-8EE1-32D1CCFA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8E4F-62FB-41EF-9EE3-681C226F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14F4-48A4-4970-8511-BB8A1E58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2087-3554-4DF6-A034-CF6558F7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0C1F-0902-4F61-9231-049781E6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2F03-FE65-4FAD-B408-146F339A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BB4C-4DEC-46C0-9E15-95C076E1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5585-997F-4A7E-A1DB-BE87488A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CB15-4D4B-4A83-A1A5-0DC5A8E5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E5B1B-2ECA-45A1-96AC-342F9670F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DDCF-3EF4-498F-ACD4-EEAF8A59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7C173-1F2C-4E53-87C1-B480580F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AD06-2269-4D19-A78F-EA68F4FE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286E-B315-4FD8-B195-84DED893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97CF-70EB-4CF2-B7A7-38661FA87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6E19-06A7-4740-B80F-5406F5931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8240-CC38-4367-8CEB-53394F48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0B45-ACE8-416B-8A02-4638D7E6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632B6-E9AB-4E33-A9C1-CB0A84E6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8123-F3BB-47E3-B9E0-EF052EC7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6E3E-C644-4708-9B21-9E0D2880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869E-A9FF-49A2-A15C-EF7C89811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34A2E-6987-43DB-91D8-9D56D0FDC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F2D15-F0A1-40C9-AE53-33001B289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B110B-40F2-4519-AF16-3FC2E97E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B2A67-E987-43C8-BD0D-ADBECC0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2A5CB-A062-4325-B807-446B1F89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A2AF-7A8F-45DA-B65A-1CBF0A0B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652AC-CAED-4FFE-A7C7-79ACE2C5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374E2-A944-4CB3-A5EE-D2FB036E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DE933-0026-43F1-AAD1-28D7A178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F44AF-DD5A-4B4B-AD9E-AC071BF6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C8A08-6C76-4BC7-AAF5-A8B76B2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9AEC3-5206-4E55-B508-281C5B6A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3FDB-90E0-4DEB-9710-435FDE29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80AD-9D81-4EAD-9F15-524B3B5A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F32B-5C82-464E-8EF0-12D46A5D9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55D4A-60B6-45E4-9A98-D7896402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FA61-7BFC-47C8-B660-13452397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C265-6F4C-4578-84D6-8959CDA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CF78-02C8-4DC5-A8FD-5D9CEDD6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E3B22-444A-4A0A-8BCE-3ADA6EB7A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2EA88-C462-483F-A434-752CF3C9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CC2F-568C-46D1-9899-16CA9858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6292-8C79-476A-98EC-95C08827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38F-172F-4D85-B93C-689D98EB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C25CC-EE4A-42B0-BC20-FF7816FC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CD65-2AEB-4AEE-8A9D-A9120EF33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DBF9-A46F-4621-B554-43851DC5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5F11-B657-47E4-9D93-6C537185E38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A72E-C82E-4BA6-9C6F-84BB2DD11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21E4-2E0B-4C88-8351-CC5436597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F47F-09E1-4609-8250-B6C92FD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Reading Lists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3277A-EA8F-4C65-8B86-937D76D3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0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F9D42F-1A1D-445D-BAFE-3091B9A0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8F939-9B03-4108-AEB2-CCD30B88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5B5CAE-8B07-4E6B-8920-3091EBA92C90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BE6856-537A-43B5-B49B-ACAF9A5E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0ADBD-E945-4FA8-ACC6-6ABC9A15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8712D3-B60B-4227-8877-CFDDEB000D24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67A9C-15E9-4BAE-87DE-75A33BEC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042430-AC7B-43F9-BE11-24970561634C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9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6A203A-0564-4B0F-9523-61026CA4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C86A1-120B-4F81-956F-D7F8AF208743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A89127-2364-4C75-A9AA-E00B3B5E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8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D48AA8-7EA4-4503-BBB7-756697FC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9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1D8E37-A105-4AAF-93E6-6B1DDEB5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0DF2E-D7C8-47F1-B9CB-DBCF9BEA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9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E00CAB-1EE8-45E9-AA30-50D2C4D9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Reading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Lists</dc:title>
  <dc:creator>Lucid Unity</dc:creator>
  <cp:lastModifiedBy>Lucid Unity</cp:lastModifiedBy>
  <cp:revision>9</cp:revision>
  <dcterms:created xsi:type="dcterms:W3CDTF">2018-12-24T02:28:27Z</dcterms:created>
  <dcterms:modified xsi:type="dcterms:W3CDTF">2018-12-24T02:41:36Z</dcterms:modified>
</cp:coreProperties>
</file>