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F967-58F2-4349-B5CF-F63844637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B69B8-7418-4334-9566-0F350412A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998A-3397-498F-92DF-6F3DD25D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EE1-622C-4ACE-803B-BE7A95E3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51EF-2D3D-494F-AF3E-720DC5A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DAD-05CA-42E8-892D-C0F68AC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F65E-80EB-45B9-9AA5-1654F6E73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EF19-1B53-4FC0-A24D-3986A647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A7D2-652E-4416-B81F-735852D7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6F0-C553-4DE0-A278-F0615CB3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60FD-926C-40A8-BC0D-5B7EDEC12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3303-884F-4B21-A9CC-865317B68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6ED-E85C-473E-B575-50CE7190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8D76-BA83-40C8-B773-9A7073EC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8723-D711-4095-A0B3-5609B8FF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7223-C299-4A43-8DCF-F740A7B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43F7-7320-4866-A24A-5CA367F5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EAD8-1EE8-4305-AFED-6F8A037C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0C2B-BC3C-4E99-BC40-9C8A6BC9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1CE0-7261-43EC-A3CA-552E64B1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5AD-385B-48C2-B447-65B4F2AB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3C8C-0926-45CC-AA92-083B8ECF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DE49-91F4-40CF-98D1-780F0C64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8B8A-6C9A-4330-8617-E4608F9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85D3-1FD9-45AB-BC33-B55D816F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5CB0-C87B-426E-BE68-3B5CB90A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A148-348A-4ED5-9643-93190726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73A5-8548-4B3F-BCA8-9E4969D8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D427-6D96-42C6-89C7-606A03C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19D9-595F-4B75-865A-615C324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C103-1510-4049-919B-4DFA26CD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42E-B8A4-49BD-AD7E-B8580599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68DE-8649-44AE-817D-7366C30B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D20AD-BB99-4ADB-BF07-85AF1797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C23A-115E-40AE-8D8C-E1A079E6A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D3919-5CE5-4563-BB31-6AA8A292E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13F0C-6154-4529-B340-F6FF7A22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CAB1A-091E-48B9-9BD2-8B5C4CC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94F6C-1946-47A8-8F9E-A8BEBAA8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DDC3-69F9-4A04-AD5F-0EDD7329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60ABF-0011-4EC0-ABC8-E6325EC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2CC8-3C3A-4BB0-9185-49F40A1D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90BA-E602-477F-A1BE-443B556E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B09DC-04C2-47D7-BB4E-17A50858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11A0D-48A0-4A85-A2B6-22ECC8B5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356BA-D724-46D1-80EB-C337AB0F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072D-2798-4693-9231-526E3251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9281-47C9-45C9-9C52-AB042461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B537-6216-439F-96FC-4F7A9D89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730CC-2850-432C-9A9C-C200CA61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9454-5D74-4C5E-BDB8-0B0D35F3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F4B1-CDFB-4587-9BAA-7651AEE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3AD9-B5E4-4B44-98EE-CD70EE94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8DB6B-7694-40EB-AC93-40BDDDEC0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27033-7895-4FDF-9549-665693E9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16E3-3B55-4450-99CE-ED6D37A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F51A6-1DF8-4FCD-9257-B627A601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AB9B1-BDA5-420C-8C3D-83816A2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8124-FE62-409F-8641-C6C6CF7C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AE73F-4E07-4CC9-B0D1-0DE98CB8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AB51-47DF-40F6-B9E4-405AC9B5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07B3-0FA6-46C0-8091-BEB5BE43F8C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2C75-834F-484A-A327-0D5F0E60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F996-61CA-421F-8E29-3188D80D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7B58-9569-4057-83AA-59E1D4DB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Displaying All the Products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4F500-25AF-420F-9F84-078E0A7C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B8130-EF7D-461F-A8C4-9869C65F46A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93F8E-71FB-4380-8752-2144B354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1B0C76-4D7D-4545-B9B4-81808470C2D7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4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E1960-F156-423F-8704-B03487E1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786FF-826B-4E5A-A930-8AC2E08A693E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1E096-6D3D-4524-8F63-FC500FE0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91B07D-CFE8-4CF5-B78F-EB2913F30DB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8BCA50-449E-4582-83A7-2BE2C369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Displaying All the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All the Products</dc:title>
  <dc:creator>Lucid Unity</dc:creator>
  <cp:lastModifiedBy>Lucid Unity</cp:lastModifiedBy>
  <cp:revision>6</cp:revision>
  <dcterms:created xsi:type="dcterms:W3CDTF">2019-01-15T01:52:47Z</dcterms:created>
  <dcterms:modified xsi:type="dcterms:W3CDTF">2019-01-15T02:11:15Z</dcterms:modified>
</cp:coreProperties>
</file>