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54B2-2992-46FB-8D64-2178F54D2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0B90B-61F8-45D4-8DDD-174894DDB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71AFC-C672-4B29-BEA6-4115C6DB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2208-D1CF-431E-B959-D6A992BDDCA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98D57-C1F5-4BF2-95FA-C0F3A73B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2F2DD-C99F-4A33-86DD-B59AAD46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5C7F-0366-4F90-AA68-77BE0AD0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5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D5ED-AF9A-4FBE-BE34-5C166A7BB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8D3CC-48F7-4F88-B441-1B4E38C5D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1F928-5B3C-46F3-80F7-3C1C8661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2208-D1CF-431E-B959-D6A992BDDCA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544B5-AC44-497B-8CBA-6995F7FA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E1773-3BE6-4326-903D-BB9CBAF6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5C7F-0366-4F90-AA68-77BE0AD0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4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584AA-1A67-4C2D-989B-144FBEA5A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D7B97-C913-4463-8DCE-49B95E852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E2258-CE08-4ED2-BE85-8FADE421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2208-D1CF-431E-B959-D6A992BDDCA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CA14B-DC7F-4C83-8765-A8FBA4A25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C0C68-70A6-47B2-A2FD-56514201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5C7F-0366-4F90-AA68-77BE0AD0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7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82A7-1246-470A-AFDD-1C2A895C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02F35-BB8A-4000-871D-6D5B3775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B8F62-7DDC-46B1-BF87-96D7A69D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2208-D1CF-431E-B959-D6A992BDDCA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8344F-55FE-4ADE-A66D-78D40DF9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0B33E-B19D-4EE9-A2C9-9CF1AEBD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5C7F-0366-4F90-AA68-77BE0AD0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9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22BB-8AFE-4EAC-9EC7-419A1421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E3873-F444-43E0-965D-3F0CEE646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E1A32-0BCB-469D-AB0F-97C13BA0B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2208-D1CF-431E-B959-D6A992BDDCA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5201D-019D-4955-B237-79F9821E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BBACA-1F84-4B25-9378-2272A6BC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5C7F-0366-4F90-AA68-77BE0AD0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3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5145-0300-4782-A5BA-C6B9F445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E2EBF-340A-4CD4-B2FA-9A2D94176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324AC-CCDC-4EE6-B76A-24E092976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FA393-C679-41D5-A219-1DB040DA1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2208-D1CF-431E-B959-D6A992BDDCA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76C8B-466D-4C8B-994F-81EBC17C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27B23-06F3-4167-B58C-41A0B1F0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5C7F-0366-4F90-AA68-77BE0AD0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7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E672-25F5-4508-B486-C616E672C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A4B90-7988-4CD3-B5F4-3AD695170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45582-E723-4709-B5F5-EDA2DAE7D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493A56-007E-4E0C-8427-B3A339E92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17A6E-7E41-45C0-9711-8E3F47FE8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D9758-BD4D-43BB-96B6-2FF47ABA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2208-D1CF-431E-B959-D6A992BDDCA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DF4734-041B-445A-B2FB-D43DF730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C8D21-7A6E-49F5-A22C-BCED693A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5C7F-0366-4F90-AA68-77BE0AD0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8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46EEE-CB8D-4B2B-9421-4A6B57BF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3ACB8-2A7A-426C-AA8F-8070D254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2208-D1CF-431E-B959-D6A992BDDCA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4FAE4-7FC2-40C1-8A55-28CCDD30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D9B00-8884-4E3A-824C-C26BFAF1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5C7F-0366-4F90-AA68-77BE0AD0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3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4CA02-07B0-4D2D-92F5-8D2602CA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2208-D1CF-431E-B959-D6A992BDDCA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3F858B-F851-44EA-B68E-2F1DE7DD0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E5CBC-40AC-4C0F-9626-E4CD1BF1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5C7F-0366-4F90-AA68-77BE0AD0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1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DE1C-0E01-4969-8772-F133961B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EBA32-05F9-4671-9A16-1D54DEAFA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C4024-6874-46D3-AE59-641F4D91D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0B042-AEB4-4276-BEFE-EBC413C5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2208-D1CF-431E-B959-D6A992BDDCA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32FEC-E1BC-495C-ADD7-B5320FFC0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9BA1A-84B8-4E72-ACE9-DEF89C1B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5C7F-0366-4F90-AA68-77BE0AD0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2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36E6-AF3F-410B-9BEF-0F459BA10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EDB31-43BA-416D-AA2A-20625A8A9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227AE-C6E9-436F-97C0-A72EF15ED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D9915-5349-41F9-B119-375476FD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2208-D1CF-431E-B959-D6A992BDDCA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96A22-DC72-4B05-9048-E02C4A0F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66176-5289-45BA-A956-7FA47A37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5C7F-0366-4F90-AA68-77BE0AD0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5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E29E3-191A-4918-A718-C02E525A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A8E1B-B06A-437D-9C6A-87DC84410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87132-8E5C-41B3-85F0-370DEA5D0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B2208-D1CF-431E-B959-D6A992BDDCA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ADCFA-153E-42A1-B1ED-E0B4F54AB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A2709-735D-4029-B378-E0C87DFA6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F5C7F-0366-4F90-AA68-77BE0AD0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2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Displaying the Categories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7A9171-7DA2-41F3-B725-9C9706365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2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C7E80A-F077-4B59-9F34-6BB8D465E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BB61E74-D3FF-4D0A-B875-D8024C70B6F5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5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DA1054-3BB9-4BB0-9BF3-A3E779A8D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D62C2C3-358C-450C-95DB-765653D664EC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96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6A38DF-3D97-473A-A33B-2F2A787BE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6D28F23-40F0-4898-A50A-F2563184C1FB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85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Displaying the Categories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Displaying the Categories</dc:title>
  <dc:creator>Lucid Unity</dc:creator>
  <cp:lastModifiedBy>Lucid Unity</cp:lastModifiedBy>
  <cp:revision>6</cp:revision>
  <dcterms:created xsi:type="dcterms:W3CDTF">2019-01-15T02:11:13Z</dcterms:created>
  <dcterms:modified xsi:type="dcterms:W3CDTF">2019-01-15T02:17:22Z</dcterms:modified>
</cp:coreProperties>
</file>