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8A88-D0FF-4760-ACE8-2251B314C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8E526-350C-480C-9E2C-F66DD04BE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E4DF0-6CCC-474C-B11B-1DC731FB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0997-F0D2-4630-8DD2-D25FD971DAF6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E04F1-52FF-4A44-BF66-E472E62E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8767-22AA-4AE6-962B-58E9E57D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AA43-E93B-4463-A906-9C4C1B24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967B-51A8-44C1-B2AD-5F15A032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96B66-A68F-495F-AF51-0A1D3326E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B97E3-E008-4871-BC4B-CDB18D93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0997-F0D2-4630-8DD2-D25FD971DAF6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B575-3299-40A3-942D-2450E165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61C0F-DCF8-4522-AFF3-F4601308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AA43-E93B-4463-A906-9C4C1B24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A75B4-3808-4A33-A6A5-664401226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A8540-F96F-4A2D-A265-97BAC9D91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075C5-3DA3-4D6F-912F-7B86E7F5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0997-F0D2-4630-8DD2-D25FD971DAF6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56267-5B64-427C-AF0C-2EC0CE54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0A32F-4E34-4589-9E88-5A9772AD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AA43-E93B-4463-A906-9C4C1B24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5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C4A4-4953-4D36-815C-2B64AB69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A269-36C4-4FE6-9819-67FF346D3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F532-1CE3-4589-B51D-C45BFF1C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0997-F0D2-4630-8DD2-D25FD971DAF6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65B4-4273-4FA9-87C5-45BBB1B9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7E01-1D6F-42BF-BE25-6A965EAE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AA43-E93B-4463-A906-9C4C1B24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9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2E3B-5867-4195-B224-B9C68AD1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4932C-E6F8-496B-BBDA-4F0615D99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36621-E05E-4191-A39E-8E7AD354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0997-F0D2-4630-8DD2-D25FD971DAF6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26C57-4BAF-4D2B-A583-98534AFF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99797-4DDB-465D-BDD6-76E3C7F1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AA43-E93B-4463-A906-9C4C1B24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4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ABFC-AE0A-4099-99B6-281E5D0A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955A-AA4F-416F-86FE-5F08DC1F8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AE3F-74D6-4D72-86C2-4505BD4D3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AB05E-E6CD-4EA5-9F2D-DF1F7765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0997-F0D2-4630-8DD2-D25FD971DAF6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C2212-8AE3-4217-83F7-C1029350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0E1AA-47BB-4FB8-9395-31F038B5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AA43-E93B-4463-A906-9C4C1B24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9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19B4-B0A8-4EF5-96A4-32667FB9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93799-3182-4BAB-A3A4-322D99752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75E23-4A55-4AE8-971A-69C36A617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3E7D0-3ECB-44EC-A82F-4ED59FA35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45AD6-C460-4ABA-AC34-C5BC712AC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306F9-862C-465D-A7AD-30AE4021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0997-F0D2-4630-8DD2-D25FD971DAF6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19DE2-9EBD-419C-A1BD-2741E7F8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1F70A-00C9-407B-B1A3-D833EDEF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AA43-E93B-4463-A906-9C4C1B24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1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4132-A748-4DA9-BB2C-271FFCBA1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D3C61-5655-46D8-A31B-C530583C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0997-F0D2-4630-8DD2-D25FD971DAF6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BEAB7-1AE8-4C7F-9CB4-B8042866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B785F-B3E9-4AA9-B9A9-6ABB656D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AA43-E93B-4463-A906-9C4C1B24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9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1AD7D-6275-4522-9FDF-D2EC047F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0997-F0D2-4630-8DD2-D25FD971DAF6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8DDBE-4F34-4DB8-B522-5375F1DA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5E06A-F03C-4136-9E3F-207D9AEF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AA43-E93B-4463-A906-9C4C1B24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7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6FAD-8B4D-46DF-861D-5757C812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DF58E-2AFF-4A71-BC24-D77D97B3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38054-C350-49EA-9693-F66CD3B2D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0A6BB-DE8A-4F92-B019-EFCA06E8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0997-F0D2-4630-8DD2-D25FD971DAF6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CAF86-847C-4695-8F68-ACD31400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7D95C-5AF2-4349-8D9E-E2C9FABC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AA43-E93B-4463-A906-9C4C1B24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6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29B1-9282-47FA-ADC9-275590ED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05EA5-FE0A-4DB3-85AC-CC8741BB4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D7F9E-7295-413F-97AA-79021E29D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3F0B6-6899-4853-8761-D7BDF87D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0997-F0D2-4630-8DD2-D25FD971DAF6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FC4CA-3E66-4A4B-A559-5C9C8798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3A698-070D-400C-B2D2-9D232128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AA43-E93B-4463-A906-9C4C1B24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9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3B84A6-5BDE-40EC-8E4B-597E6644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DDD24-0423-46D9-8B39-2E7C8F1B0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DA0FE-3E36-4BB5-9E47-DE6FCBCB9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0997-F0D2-4630-8DD2-D25FD971DAF6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1C2A9-2673-46A7-9624-908252C4F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CA70C-6158-4F7B-BC0D-56700A696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AA43-E93B-4463-A906-9C4C1B24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2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Filtering Products by Categories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2F7281-F82F-4FF0-8C2E-EBB9CCF0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B079F4-A4AC-4644-919D-F5B41CBBCDAA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8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ACA15C-3D11-4091-9C68-869F87DE6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BBB9CC-2A45-4207-833D-24664DB42523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3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33BC65-8CF1-43FC-AE05-EFE3176DD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9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67B1BB-C2D9-440E-A15E-F8C80DB0C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EDBBB8-17DB-48E5-A69E-4E7DF38E0759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2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4F8CF3-9B6D-4AB1-B830-C1CD08FBE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4B04F9-1AF5-4CF0-9719-F51A1195E768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9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A67C16-320D-4143-8B60-FF20A02BF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3399FC-99DF-4976-A03F-38F3D323210F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9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FF6F86-CEA7-4C2C-A03B-C67E3CF4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5BB805-94B6-48E1-B8AD-FAFD64E90E30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2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DEAD89-9CCF-496C-8196-5C32ACC1E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03146B-41E1-485D-B3FF-4FAABA7A18EB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8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884C38-474B-4566-AF3E-1F40B57E1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Filtering Products by Categories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Filtering Products by Categories</dc:title>
  <dc:creator>Lucid Unity</dc:creator>
  <cp:lastModifiedBy>Lucid Unity</cp:lastModifiedBy>
  <cp:revision>10</cp:revision>
  <dcterms:created xsi:type="dcterms:W3CDTF">2019-01-15T02:18:39Z</dcterms:created>
  <dcterms:modified xsi:type="dcterms:W3CDTF">2019-01-15T02:28:33Z</dcterms:modified>
</cp:coreProperties>
</file>