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55C1-C018-4DCB-AB0E-973D518BC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BDDF-997A-49CC-822A-FE6C7803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E4DF-FEF6-4EEF-AABF-8A37F4D7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A56F-F35B-4DF3-B676-B9E7188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BEAF-8D72-4426-A268-648CE7A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642F-5DEF-4846-857B-A3CF8E4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3012C-3B35-4AD2-8F4C-D2F4246CC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7E84-C49A-4778-9FDE-8516772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06BA-4E99-4FD9-BFC4-8AA9B6F6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CA03-5097-4008-8335-58FCC49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CF1C1-159F-4828-9B81-8234D18CD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E00D9-5C9D-491A-9D70-D45630279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A802-1BD1-4F52-9644-254A7029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374E-E290-428E-B3B8-D24DE303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2196-F918-43CC-A934-ACECF2BE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70-9A4C-44D6-B83F-18DCD541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0EB9-460F-432F-B143-4894CF81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BB3A-07D4-409D-AB48-E84F9D6F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0E55-01C7-45F9-9439-9F4AFC6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F3E3-4704-42FD-BAC6-086CDC18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3D4-F1F4-4D94-912C-625EA402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A803-7254-4811-8689-07359B09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16E6-6810-4860-944E-4BA0FB7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4760-1859-4803-8431-73A1063C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F1B5-36A3-474A-ADDA-CB1F2806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F0D1-FE89-4C67-A315-FCA3CD54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D000-E2F2-4771-91D6-61CA9504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B06D-F403-4656-8424-41274E5C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6BE12-78CB-4C08-9CFE-1B2D23CA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8B11-A77D-4915-8DB7-9C7526DE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D2B8-8D2E-48AC-AAE9-5FF4E2ED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A4A4-B16E-4D1A-B445-2854E5FD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FDE3-CAB0-4FF1-8351-52F014607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08B0-ACF9-46E2-B44B-DFC4EDA2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F4314-4D49-4153-AACD-7EFF744D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BA546-A9FF-4DC4-94EF-0ECFD251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C8A0A-607F-431A-8197-14657966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D2C7-A4ED-403D-AC2D-FA43EC0F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E85DD-C701-4F91-AB32-3DDDBBB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30D8-F88B-4E3C-A4EF-01DE9370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9654C-33AD-4DFD-B397-E4D13F4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C142-D93E-449C-B96B-5AFAE78A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8808F-4C1B-4421-9DB1-FCC4A10E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DB431-297E-41FF-A86E-2FED8CC3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AC383-1D88-43C0-B72C-890860AA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5D5B-FB05-4F60-AF26-EF6A3E73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DD46-E77D-42DB-89BD-17A26313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BDCF-F555-4C1C-B619-43724B3E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9974E-0E27-44BC-A2DE-C0CC343E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94CD-5C28-4B16-A010-2A94966B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AE44-B389-4E69-93D0-A2A398FC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E2FB8-BD21-4D9C-978A-3D614CE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41B5-F261-4271-A845-49459DE5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5D90E-06BB-4CC4-B9C0-21D649BB6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4C25E-04B6-407D-AB6F-8E1E267A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CAD6D-B10D-4384-BA45-065B646E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7B7B-44D9-41A0-8F7D-7B7F68A8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8863-B500-4E20-A691-5DA04354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F0475-542C-4F6F-BE47-222D699E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7FAA-7A15-4C4D-8103-1D2E4CF0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FB0D-BEBE-4509-9A78-F2695CFDF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69B9-B6AA-4991-9C07-B02F780DFF1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4BDF-FB0B-498B-A79A-4334523A7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58B7-E644-46A5-ADE1-553CDFBC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B709-1329-4177-894B-B3F2054F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Dealing with Multiple Asynchronous Operations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CEE28-6DBD-47EC-B426-FDA68CF2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A5FDED-942F-43F6-A0B0-273CCC7B3CD1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7BF739-7B0D-41B6-B53F-BEC2DBB2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949BB-8BA1-4CCF-926E-469073F78F7B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DEC1BB-E61D-448E-9ED7-51394DA4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CA33FF-2EC9-4FD9-810E-89B4ADB1B46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Dealing with Multiple Asynchronous Operations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Multiple Asynchronous Operations</dc:title>
  <dc:creator>Lucid Unity</dc:creator>
  <cp:lastModifiedBy>Lucid Unity</cp:lastModifiedBy>
  <cp:revision>4</cp:revision>
  <dcterms:created xsi:type="dcterms:W3CDTF">2019-01-15T02:29:58Z</dcterms:created>
  <dcterms:modified xsi:type="dcterms:W3CDTF">2019-01-15T02:37:03Z</dcterms:modified>
</cp:coreProperties>
</file>