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9B3C-7EEE-4D91-B5B9-9C5EA1E16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7EA0D-C246-4430-9BF3-6E92F3DEF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A0356-EDCD-4558-BF49-A70CF782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58CD-4EA1-4AF8-989F-FCB02EDB97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A4D58-85A1-4C44-9DF1-997012AF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DEB08-ADC9-4DA8-AC3D-DA76B04E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FA92-B95B-499C-9A11-52999D86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A9F5-86E1-4F34-9683-1AB1F06C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8C389-7EEF-4307-990A-EC5E5A2BA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B0CC-A190-4C40-8E92-177ED6DD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58CD-4EA1-4AF8-989F-FCB02EDB97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528D8-6219-4725-A8C8-1CB755C3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1B1BA-4894-4E7E-9C0B-57CD0604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FA92-B95B-499C-9A11-52999D86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4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41E26-484A-40DD-A58A-79F255506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4CF81-B560-453F-A93A-905BC7268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7B90C-E4CF-4078-8EB7-F6491FA7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58CD-4EA1-4AF8-989F-FCB02EDB97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772C-8AEE-49F3-AD00-E0CA322C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CF18F-EFE8-44B0-9DA9-C805DB50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FA92-B95B-499C-9A11-52999D86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7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7E40-1963-40A5-AB80-168A5422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D32F-07AD-4110-8DF3-1007B9E9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A9DD3-C2B8-4B4E-9598-42DE8C4E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58CD-4EA1-4AF8-989F-FCB02EDB97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FA3A-2672-47B9-B5E5-6AE229A1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18D18-FB5D-4940-A70B-6455EE09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FA92-B95B-499C-9A11-52999D86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DE6C-F193-4630-A6C6-11C82E91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380B6-F9BF-4995-A749-2CAEA4DED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976B3-3D8B-44C7-88E4-617FB890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58CD-4EA1-4AF8-989F-FCB02EDB97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ADB9-6072-427C-A31F-38A835A9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00485-D831-4C53-BCA1-F600966B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FA92-B95B-499C-9A11-52999D86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7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127E-3EAB-4B2F-9C0F-37573F18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2E51-14DD-4C02-BE52-0E8F2B78B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8E362-F7BE-4CEE-BCB0-7BA189996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24EF4-0FEC-4757-80C9-0432D6DB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58CD-4EA1-4AF8-989F-FCB02EDB97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C0252-FD0C-4510-983F-450EFCD8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0CF6-16FD-4EE5-814A-24E1CB7C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FA92-B95B-499C-9A11-52999D86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9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435F-25F8-4166-91CC-C57C17D7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761F5-9B16-4F4A-AECE-FB98F94CA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2FB1B-B50C-4227-B9D2-0140142E0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8981D-7EA3-467E-8E01-DCB698468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8EDE2-95A1-47EA-84F9-A68F3284F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DFF8B-90BD-4664-BA19-3F8CE8B4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58CD-4EA1-4AF8-989F-FCB02EDB97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F68EC-C577-4E22-B530-B7D2E919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53CFF-B93E-46A9-9069-4969E4C5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FA92-B95B-499C-9A11-52999D86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9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6CEB-7FD6-4CDB-ADEB-DC4956B2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11A1F-C68B-4598-8924-D93B884F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58CD-4EA1-4AF8-989F-FCB02EDB97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D3405-9E41-45EC-A84E-3C1BA3C7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9E62A-C940-40F1-A859-7F920211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FA92-B95B-499C-9A11-52999D86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E2427-644F-41E2-8DCC-0EDB2427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58CD-4EA1-4AF8-989F-FCB02EDB97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4B00-B9F2-4805-90CB-94BF0156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8A820-2B14-4989-B7FB-AC472733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FA92-B95B-499C-9A11-52999D86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2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5F94-4348-42C7-B9E6-B9279715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E2DE6-0452-4BB8-9C6E-F181B5899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6FFAA-8F01-4491-8419-F21E2DC06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22B47-E051-4F22-824F-0488957D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58CD-4EA1-4AF8-989F-FCB02EDB97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5D7A7-0D39-47DC-A02C-76411B4A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EB954-346F-4845-AF91-00693D56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FA92-B95B-499C-9A11-52999D86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6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6C60-F967-4275-B46D-1921D88BD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DA080-9F12-4495-9C28-EC86CC685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DD6C5-C0E7-4074-9B0F-C9D09CDEA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271D2-8DE9-47FD-91F1-372A0452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58CD-4EA1-4AF8-989F-FCB02EDB97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0C334-5A30-421E-B154-13C055F1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D60D6-87C6-45DF-B4F6-3737BB12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FA92-B95B-499C-9A11-52999D86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7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36189-040F-4C2B-8941-B54B7116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0BCC9-CAEB-4DB6-A3E1-10AA15A2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6478-DF52-473D-BAAE-3EF0B6DAD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358CD-4EA1-4AF8-989F-FCB02EDB97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C5171-F588-4E74-8AC5-08719FDFE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B9E20-90B8-45B7-9A0A-76B5858CD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BFA92-B95B-499C-9A11-52999D86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6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Improving the Product Card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5C5016-BB3C-4108-8530-064885B5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66B8C5-2CB3-457C-9EC6-B7B24C3957CD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9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16EF44-1AFC-43A1-A8A0-AB50CC082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1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634FEA-1966-44D3-B87B-5DCB69A7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F46FCA-72DB-46E0-863C-8D6013B6FA62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2BB6D9-1EE7-4C3D-8DBC-F6F6509FC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5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FB0C08-DD7F-4649-9834-CFB166DE4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BBA226-D874-4763-9DDA-94C6E2488FC5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4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C9D101-E1B4-45B4-AB86-C1281B4B0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0CB121-0F4F-4181-B0AF-D67158247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86152F-8ADF-4C86-BA24-04D408EDD04F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9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3F3256-21E3-4A63-8E89-53D1D077D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0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Improving the Product Card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the Product Card</dc:title>
  <dc:creator>Lucid Unity</dc:creator>
  <cp:lastModifiedBy>Lucid Unity</cp:lastModifiedBy>
  <cp:revision>8</cp:revision>
  <dcterms:created xsi:type="dcterms:W3CDTF">2019-01-15T06:09:03Z</dcterms:created>
  <dcterms:modified xsi:type="dcterms:W3CDTF">2019-01-15T06:12:38Z</dcterms:modified>
</cp:coreProperties>
</file>