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8104-DA9E-4174-BD01-C1D892B7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07C5D-BB2E-45B7-8BAE-2C1036463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9E91-101E-40D9-8009-38D85181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BB09-DBD1-422B-B5DA-730CD6B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EC8B-F57A-4EF9-AAC7-3084EF86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2F80-F7C7-47B2-A7F6-B6147B52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DA19A-3ADC-4970-80F8-F1F80B2C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3644-8944-4E3C-85B3-B3168179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CFC4-585A-486C-A0B3-DA949CA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8448-7902-45CB-91F0-66833756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F98CA-350C-42A2-8154-3AADDD3F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F6D94-BE79-47FC-ADEC-4BB186BD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C84D-FAFD-4977-A2C7-A6603EBD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B6D8-854F-438D-8894-6721855D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FC8B-D6DE-467F-A665-D5BAB36D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73D2-3459-48D5-9A4E-1ADE053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9C0D-AABA-42F3-A124-5A94412C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EC51-F407-4006-BA81-2FAF078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E3CF-E93D-4B39-8ACB-D4BC1F89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A5C0-7E4A-4A5B-8EF9-8F9039DC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B25F-AE35-4D4D-B79E-5B0C418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8442-D43B-4085-8309-C8A3DC6C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F61C-31DB-430E-853F-90FF79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35D8-695C-436C-8FAD-1DCF2FE0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FAE6-B837-4369-9820-BD278DA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18EF-18F7-4CB7-B25D-9F273E36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5FDA-1BC2-49E3-A137-08947AB45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41779-533D-41C4-9C5B-12ECEE61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20889-1E8D-4AE3-9AE1-03238F8A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0955-5BEE-4452-A162-74970C26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55746-3D28-43F4-91CE-DCEE5C67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9219-CEE7-431B-9E16-2A6C49EB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3184E-3BFE-4C4E-9E1E-780ED69DB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57CC1-D3BC-4877-9D56-E039BB0E9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C93C7-8394-4DF4-857A-61E4DAB23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AD7B9-16EF-4BF6-8DAA-CBD002DA5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71863-A5C8-4852-9226-A00FE2BC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F6290-9812-42EE-A308-1F8A62ED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6CF35-4197-41B8-854D-7A8E0358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5AB9-81C1-4455-8CC5-DFDB8D01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9C7E2-23BF-4528-9DE8-E03B841E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BB77-2DCB-4A03-A142-FABA538E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79EF1-40C7-423C-BAD9-77AA1E6D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0FA75-BB54-45E8-96C0-58CE5799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3C569-DF32-49B1-B964-AA5BD2A1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039D-90DC-49EF-9E20-07C5D55C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FA9D-5BC3-494E-896F-42A74C15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94B6-AAF6-4979-A799-F93AEBDA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625F-4251-42CE-90FB-E8C3C038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BD8A-241A-4C2B-8049-49BB6D75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A5CC-9535-4C1E-A525-62787C8F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86F05-A7F5-461F-81DF-DA3FC2C6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1F82-D3C0-4BF0-87FF-7B4201BF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D267F-F7B9-420B-8DCE-485B4199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ACB0-F765-484E-8596-F6C85A1B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3ADC3-3A17-47EB-B8C0-870EDCA1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D342-18BC-4FC8-9184-E64F9D3E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F3F3-0097-4AE3-966D-1C625A36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A428B-E12E-4B5B-9F73-F3789570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A055E-B076-403E-88F6-72DBE0A9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B0BC-2ADB-4965-91E2-8449D97F2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705E-5A9C-4BF8-B180-A24ADF7CA5E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CF83-2A87-47F8-A55A-3F4C09E75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E4E5-C3E1-470E-9615-8C0236924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A322-C37A-4F2D-8950-C08E29B8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Adding a Data Table Component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6973F-793A-47C4-AF01-3929213F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54485F-1A03-4F86-9270-49A08DFD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CB0B87-980C-4502-A1D6-EB6E457B776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A3440-BE71-4B21-BF8C-B520CD95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CBA1A-40E6-4BB1-8708-3D36F6C7B33D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7149D7-1C93-4C63-B3CD-116F208C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2FBB46-83AD-4BE7-A008-85D27BB8AF4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D1BE4-980E-4181-8423-C53C42BD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09C662-3A98-4551-B8F1-8DA79A97BEE8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B7199-A66E-494C-9724-EAF2F5B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E20F1-E3F3-46DC-A245-94650116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71CAE-E9AE-4B47-802B-AC788AFA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Adding a Data Table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Data Table Component</dc:title>
  <dc:creator>Lucid Unity</dc:creator>
  <cp:lastModifiedBy>Lucid Unity</cp:lastModifiedBy>
  <cp:revision>8</cp:revision>
  <dcterms:created xsi:type="dcterms:W3CDTF">2019-01-14T03:18:09Z</dcterms:created>
  <dcterms:modified xsi:type="dcterms:W3CDTF">2019-01-14T03:23:39Z</dcterms:modified>
</cp:coreProperties>
</file>