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F3C2-A951-4CE3-885A-23C3102F0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53BA7-35E4-4FFC-8816-655381212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68FE-1B1B-4049-93FC-828CB56D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7C34-D409-4D6D-8B97-184D75B1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8106-7C2D-47FE-967D-00A98482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F8B3-C90E-48F2-92BE-0D9C24B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3798-49E3-4822-8186-B06DA28A5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786A-D0C1-4C9E-8CF3-BE3CD87F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8EF4-6133-46AF-8CFB-694AAFDF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3D8F-DFD5-4CFE-9322-6605BCF4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AC506-AD31-4ABB-BDFA-5C3E26ED0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B0AFA-4625-46FD-88F1-0DEAFB28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1DE6-42FA-4107-A1A8-66148010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AF3A-0214-4C93-85DB-1DC2209D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CA3F-35A5-40B7-B3BF-4BA335E8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71B6-F056-4222-8574-CD2422D3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A4-E885-4EF9-9F2A-F29E79EB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B1E7-A990-4D3D-A39C-B7EB67CC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4485-BA45-49A8-BC11-3A7B5BAD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B8FE-D4F2-485B-8D52-39E1A842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DB0C-2149-481B-8D93-C7068D8F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F549-FDE3-43CE-AFF6-F84D47B3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7F2A-CAC7-487F-AEE0-03A01BF1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9E15-9AEE-47D4-8C8B-CAD68EE5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7207-045E-4C9E-A1C0-63C0D673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2009-241D-41F6-B0DF-C722160F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DEBB-17BA-40BE-BC2C-F01B8B82A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336D-88D0-496C-8DDE-49C0C33F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BB1C2-5F2E-4AB3-9912-DB110E86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ADA26-4C8B-40F8-A3FA-29788771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34A5F-A435-4D9C-944C-78BA6DA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6F2C-1865-48F2-B9B2-18AF7848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678F-E338-4A9F-B2A4-80580ED8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BB950-D90D-4014-A09F-91C0C183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65607-102F-469D-A24D-9351AFBFC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C40FC-1614-4527-83A2-0E51CE505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D2779-2477-4B5A-805B-3F8801E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DB925-764F-4EA0-AB54-7DE2B5C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3235D-D335-482D-8CEE-38EAC558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5014-BB3D-463D-96AF-075AC03E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782C-49DC-429C-90B7-E7DB440E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34927-9A58-4417-A33E-5257DB0C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D5AD-36F8-4975-B5D5-6AEDB4BB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6C83F-427A-4E8D-A7C1-88E21733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264CC-BE77-4EFD-B500-8A680B6D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6E851-B484-4132-8A33-6F9E0CF8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F0EF-8E40-4344-B15F-4E51047A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0C50-EC46-4FB3-8D5E-C3D56FBF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BBEF7-B4C0-456C-9082-7EE06FE7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AF4A-0A30-4535-AD26-01B0E2D6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D8686-6063-4760-90A4-1A2C05A3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0822-D8B7-4589-9DC4-909C0C87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ADD4-0330-40C3-88D8-32F769B7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B4944-8B6E-4E60-B2CC-EB4E80760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40D2B-4303-49F7-8291-9F9B1E804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33F75-DDCE-4891-BF5E-A98ADB8E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7A03-9D2F-48B6-9264-242EC9CC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3E00-1DFA-4CAC-8437-25C1B903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63E5E-CA4B-4F11-9AF6-198CE578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AD9-D7FE-417D-8735-2C7E1178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DC74-0DDA-4722-922D-474A897B7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04C0-2EF1-4434-8F84-F3AC96591E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644-B995-4F53-B9DF-3CF6B7E76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5171-13DA-44EE-9CA1-D287DBA39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0DA9-C621-4E2E-A2E3-C5E3B975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Protecting the Admin Routes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C24185-7A21-43C2-A78D-6B5ECDFF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FAB321-E203-465F-8081-0BBFDB162322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FF5CDE-F982-4651-B3F3-5DA5C85D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145CA4-11CE-4740-95AF-9EB78A715501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ACEC6-9C4E-4BC7-AA83-AC556F83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09ABA-CA00-440A-9DF7-AA53E3B72000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E2A7B-075A-40F7-9326-43AF244F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202F4-8497-4CAA-A51A-2FA5A9DFB761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DB1CA-7A88-4FB3-A3B5-980CDF0B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A56B15-B1F0-441F-8873-F99932E5A96D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6059B-18E4-4342-B5B1-8FE6A0B9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CC4A99-FA09-4AE5-8950-418998095A73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D64086-2BCB-4042-BDF6-88B4E048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9F730A-13D4-4A3A-84AD-D59D54C1E92B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12E0D-DD1A-4BE2-A43E-CAAE120D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A66DA0-28D8-4961-8169-CE02F7CBCE92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DB924-5C44-402A-83ED-32FF89E4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7FA98-D077-4988-8641-9D45DEC1481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7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A1A91-5B63-4EC9-B923-24C435E1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75423-A0BD-4925-9E54-6885F0A8E01D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A3E9A-6ED8-4D06-A02D-518E6857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1FAB56-1AEB-4559-B3CF-42866E75451A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Protecting the Admin Routes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the Admin Routes</dc:title>
  <dc:creator>Lucid Unity</dc:creator>
  <cp:lastModifiedBy>Lucid Unity</cp:lastModifiedBy>
  <cp:revision>11</cp:revision>
  <dcterms:created xsi:type="dcterms:W3CDTF">2019-01-07T22:00:13Z</dcterms:created>
  <dcterms:modified xsi:type="dcterms:W3CDTF">2019-01-07T22:11:08Z</dcterms:modified>
</cp:coreProperties>
</file>