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70B-54D8-4371-B8CA-853AA97C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6EF01-7D87-4B24-89CB-B9410E043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DFDD-4D6D-4418-8162-073F2E75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B0A9-099C-457A-9AAF-061CFC5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B7BA4-9714-4B5D-9FE4-F1C46CF0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0CD9-1E93-4977-BC21-A8074B6D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8FE23-487E-425A-ADB3-1B24D7A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DD63-E58E-4E06-A903-F5C56C99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C5AA-29AB-42D5-87A9-C186A5BE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BF2E-7C8F-4866-8BD3-7AA3FCA2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D1821-9EC9-4903-A19A-17EC36B0D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E827-1C7D-4E64-A6A1-E9D06232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3FF-2C45-4E59-8C77-5E3890F1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DA85-42F4-4352-B492-11E75BC2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CF65-CAB0-4F42-8F9C-DA9D4849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F5CE-F760-4F4D-B970-959959F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63DA-F79C-4D76-91F2-702D1FCD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6933-7CA7-4912-993E-0DA26B2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21A9-4A33-4F8E-A075-67FB5DE9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B31D-92AA-4C6D-A361-7ECB0D4E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0B66-3266-4DBA-9567-947C6395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10E9-FEA7-452F-8FB5-54DB03D5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7B603-0CD3-4B23-A8C2-B11E6785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73C2-0282-4E8E-9191-D336C11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CC4F-72FC-4B6C-9D2E-C814C2BF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6BC7-184C-4D12-8A83-BEA3179C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CF5-C39B-4DCE-9E37-E1D494DB2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17CB-B0E7-4B5D-8726-D09DBAC5B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60894-81CB-4380-A0DD-B05C642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048A0-ECF0-47D8-BB43-693E2DDF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30E5-D091-4281-94F1-83C6649B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218E-0DD9-4B23-AABC-0E3AB0DB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5E8F-364B-450C-A764-3D6A600C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7AD1E-FA1F-439A-9138-CA4FA4D0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458E6-E4F9-42C5-91B1-38533A2DA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399B1-34C0-4F59-AA07-1754AEBC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2F04D-8A69-46B2-9C3B-B7BE87A8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19AE3-D700-4AA5-9610-EBCA6B78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9A565-1E94-4DE7-A3F5-A783F6F6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8920-7C0E-4967-98B7-041D8A0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788C2-C34B-41AA-803A-F94E9978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9C571-9025-4BD2-9D41-AE8711D8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33458-992C-4F38-A836-3B3A4D8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A30C8-BEE2-4451-9AA5-57FD54F9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077FD-A059-4E6F-9DA4-DD4F6579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53D9-58CA-40FE-A60F-6EE868C7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EDC-B627-4E6B-831F-04069BBF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5272-2F38-4729-9C2A-B9D3C058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52959-DF9A-4692-9378-1E044035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01D2-A69B-4696-BC13-E18A66C3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42CC-4192-4FCC-B0B4-73F0AE6E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DB92-8D47-4D16-85E9-E5AB2C07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4107-299D-44D8-9195-5E53E8F6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BEB2-CA89-4F8A-8613-4B637A038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C23C1-8881-4BEA-AC51-7CE23D42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D06F-B08C-4A6E-8285-99E2E1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E573B-B2AC-4C8B-BA2C-7683F61C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04AC5-A1A1-41E4-84C5-F060D4EB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41C03-9EBA-4DF7-ABBF-A26D7055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66622-F88A-460E-9404-DF708585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4EE-A033-4E4E-B45F-B25EE2D57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C15B-8CAF-49E5-98B5-AED8A6AA38B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DF0B-2774-4F72-9410-F059DB03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762F-2E10-4114-9722-7A6A11BE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2728-77AE-4864-881C-683EBD2E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Ecommerce App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A1E5BB-A08D-4781-B92C-E8CA5A1F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154"/>
            <a:ext cx="10515600" cy="6032915"/>
          </a:xfrm>
        </p:spPr>
        <p:txBody>
          <a:bodyPr/>
          <a:lstStyle/>
          <a:p>
            <a:r>
              <a:rPr lang="en-US" dirty="0"/>
              <a:t>Creating a New Project</a:t>
            </a:r>
          </a:p>
          <a:p>
            <a:r>
              <a:rPr lang="en-US" dirty="0"/>
              <a:t>Installing Bootstrap 4 and ng-bootstrap</a:t>
            </a:r>
          </a:p>
          <a:p>
            <a:r>
              <a:rPr lang="en-US" dirty="0"/>
              <a:t>Creating home Component</a:t>
            </a:r>
          </a:p>
          <a:p>
            <a:r>
              <a:rPr lang="en-US" dirty="0"/>
              <a:t>Creating nav-bar Component</a:t>
            </a:r>
          </a:p>
          <a:p>
            <a:r>
              <a:rPr lang="en-US" dirty="0"/>
              <a:t>Creating shopping-cart component</a:t>
            </a:r>
          </a:p>
          <a:p>
            <a:r>
              <a:rPr lang="en-US" dirty="0"/>
              <a:t>Defining routes</a:t>
            </a:r>
          </a:p>
          <a:p>
            <a:r>
              <a:rPr lang="en-US" dirty="0"/>
              <a:t>Adding Drop-down menus</a:t>
            </a:r>
          </a:p>
          <a:p>
            <a:r>
              <a:rPr lang="en-US" dirty="0"/>
              <a:t>Deployment to 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6F6B43-EB66-4505-8F2D-1CF6B4F2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Ecommerce App Getting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App Getting Started</dc:title>
  <dc:creator>Lucid Unity</dc:creator>
  <cp:lastModifiedBy>Lucid Unity</cp:lastModifiedBy>
  <cp:revision>4</cp:revision>
  <dcterms:created xsi:type="dcterms:W3CDTF">2019-01-07T02:48:34Z</dcterms:created>
  <dcterms:modified xsi:type="dcterms:W3CDTF">2019-01-07T03:12:41Z</dcterms:modified>
</cp:coreProperties>
</file>