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D6A5-3EAA-49BC-8458-0C1CCCF93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3A88B-029E-4199-875A-85FF09722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ED6B-A903-4583-8D1D-3F4474D1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2CC5-5931-4F67-83C3-22AE1EB9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C986-E785-4478-8F80-804D466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7B89-DDD5-47AD-93FD-2F1C584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D3B8-85E3-45C3-9036-FA2EFAAF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570D5-160B-4647-B45C-06BD7396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4595-D0ED-466C-92A1-0C7C5E99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4B25-B328-4BEB-8428-25D100E5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7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4C98A-18F6-4B70-B0AC-7C68424C3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2A63C-25AA-4608-A6A2-596B4E97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1404-399A-492F-A75C-F7769FF8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1E70-E514-40F7-974C-3E6D7965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6D4D-0A24-4086-B137-7EE96DAB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7AA3-13EC-451C-8FC7-291F12D8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0A94-5C9F-45A0-9980-467F5254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677E-8B7A-4B4D-B16C-6ECF6899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1BB7-1499-425A-9F7E-4BCB253D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78C2-6051-464B-B9AF-D32D7F02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4AD9-E1A5-4B07-AB8D-E4ED0DA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45F44-5F29-495C-87CB-06D27482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8D3D-B83F-4A66-A277-E0F88634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3DAB-E9F6-438C-A7E0-5CD269F7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4324-77D7-4156-9ABA-474AF82E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809A-ACA1-4CCD-A48B-53BA10C8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A68C-BFD3-40F2-AF7E-E9B68B335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A99DD-B773-45DA-962F-8BBD0490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CAE5-5F93-490C-BC42-7C75F91E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A37A-F51D-424B-85F0-B7C305F0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4AEF-1335-471B-A961-7CB6757B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299E-C877-4020-A5A2-A523A1CF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0F7D-D3C5-4553-82DB-F04D65FC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FC283-1E69-40D8-AAB5-1DC220A1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BC71F-7935-4E92-845F-D4A414F94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94603-A38E-4025-B301-DCDBD78AD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E0E10-DC74-4BE8-BEEE-A3AA9C01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CC849-EA9B-42AF-9D48-D62F46FE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54539-BD67-4677-AD9C-474ED6D5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8D1B-8B99-4ADB-B072-B2A135B6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A7945-B491-496B-835D-8BDE53FF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04469-2448-458A-8E13-409E43A4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700F0-9429-4AB6-A04E-5B5AFA8A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3F186-DC7C-4338-BA3F-9D20DFFB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7D8AC-45DD-49E4-A438-02F9722F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E853F-0E08-4C49-9212-EFE6F558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479-E263-4BA6-AAEC-A948C9DB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282A-0784-482F-A9C2-0E967D7F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E82C0-2AD0-4860-BCFE-F42DC2EB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FA02A-67C2-4951-9529-73FC1D46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5E6B-1948-4994-B139-00B6ED18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6CA3D-D2E0-42EB-A6C2-9C95FB92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0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0307-2DD6-4DB5-9EEA-5E445ABD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26FF2-7247-4049-B777-3C311DB50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42E9-E72F-41C6-B8E4-82323435A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21C07-2E98-4F50-A337-A7A34564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6890-5C62-4B72-9D67-872C8A57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5C2B1-9869-48AF-B5ED-EE1EC86B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B1B38-6B3D-43EB-AC9C-B688CCF3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4DC3-5D9A-4E80-AE3B-9191DC9B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20E8-578B-4ECD-B052-A090DBC6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7A5A-EC1B-4B45-9DFC-ECBBEC2EC4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F138-A890-4598-9EE6-2F367343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4824-FA5E-4EC8-82C7-B5CA60E8C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C67C-9D44-4D6D-BD4A-17DEFD54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9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Searching for Products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D15DD-7049-463F-A5C5-C6588C9D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A70892-3888-4727-A4EC-D1AB87BD5DB4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5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FF34E-BF20-44DE-BE88-47B4FAB4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CCDF6D-A966-4EA3-8703-ADDA3731F824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11939-B19D-49FE-B2D7-F77D09CF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AB562C-C386-481D-98E4-38FFF2F9A2B7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83173-1E35-4CD0-9B0A-431CC9A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CD174F-03A9-42B4-BE3C-F83B7EC77E64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04536-2BE3-4DCE-8CED-209219D4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8B2229-1B45-4E79-A714-FCA5E8954CF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E2BCFF-C688-4BA9-964F-75DD9FC9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259C67-AC58-4BF3-B910-C69099D34923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Searching for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for Products</dc:title>
  <dc:creator>Lucid Unity</dc:creator>
  <cp:lastModifiedBy>Lucid Unity</cp:lastModifiedBy>
  <cp:revision>9</cp:revision>
  <dcterms:created xsi:type="dcterms:W3CDTF">2019-01-14T03:05:46Z</dcterms:created>
  <dcterms:modified xsi:type="dcterms:W3CDTF">2019-01-14T03:14:40Z</dcterms:modified>
</cp:coreProperties>
</file>