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F0A9-8618-45C7-94D8-CDCC6A51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DB808-F998-4936-9DF3-FF1B3289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0613-8177-48FC-B6F1-A38CEA60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0CCA-1306-4247-9633-B223FD95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9FC2-B63D-43B0-BD20-32F560E7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A883-7C70-4DE5-B7FE-70424AF5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3B509-50D1-4E07-B44B-37C54055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BCBE-E285-4A73-96A0-A7C66A44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F271B-7D56-4EBD-ABDD-3DCCAF73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C5C6-950E-45E0-9721-0E231692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63D15-B49C-49D7-AB3E-062CD87F5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B1993-7E48-4BB4-9DDB-0DCA3C0A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D017-68E4-4D8A-B1C8-4296C782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6137-2BAD-494E-8DB1-6478A311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8945-140E-4833-8243-CF280ADB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DDF-2DD5-49E0-820D-86FFA6D0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9ABD-1915-422E-97A5-F2B452F1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FA73-3F5A-4EFB-B2E2-4F2A57BD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895B-D9FE-4C05-B89D-0C42AA06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3907-0822-4E72-8A39-D4EB1366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5CCE-96AD-4651-A32A-9A1A750E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22C0-9E9D-4476-BB74-5B692E6B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2AE3-E470-4A0B-A1A3-9B8F1A03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0DB5-06FD-40FD-ADCF-2AC6AD55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5CB1-165A-474C-8AD4-8AC58813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B23B-1F72-4DD8-B998-E16D8F5C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3263-7C8F-4B23-BBA2-2E98CE7ED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52F5F-62CA-4F7B-8CC1-71408D84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2355-50F4-458A-BE55-06D8FB2C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CD9CF-39D9-4481-B8A5-5FFB67AC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44F69-60CB-4049-AF6E-190BEF8A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9A59-1F1F-445E-AEC8-E7314D54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2DB-74AF-49F9-A3FC-14793844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1203-629A-41A4-8D35-7A45F1B69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1C540-4A77-49A0-AFB5-21D32B8F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72C69-1376-4378-ACAB-D6CF2B11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F0EF2-CEAE-4AF5-859B-A1CD3CF5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8411A-343B-40D1-A71E-040657F9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E13DB-526D-4785-834A-EC43202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820-0848-42A7-A7BC-5B7BEB45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F4671-3322-4B07-8957-E04E29F5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65F45-32B2-4E04-B291-9A2BE461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0243C-273C-493C-AD43-0E2C75FB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0C874-D727-4B69-AD7D-0939D518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A869-7742-42E7-8F8A-06787ACB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12E7-975D-4BC0-92C9-55D085D3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009A-DCC6-4686-8C2B-E0D1F18D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6297-5ED8-40AA-9E79-E6036128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212FA-0DA4-4667-9818-8CA59A73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86A49-2601-4FE8-8A0B-4EAEE149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D72-5E00-4033-AF10-2BFEA9B7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532B7-903B-43F3-8A4A-FCD7627A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2C59-2C75-4C9C-A8D4-BA523258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941C6-4A09-4670-B9AE-F0F9466F3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C4AB0-F050-4A7F-960F-41A8D810E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A96A-B12A-4989-A9DF-421944A9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B934-C6A1-4D63-BB40-A33C16EF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B129-ED28-4C84-91D8-ED9CE8D5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107B7-FD45-4067-AA50-3B799E0A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CC35-044F-43A9-B7D4-72F7C230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ABCB-03F3-498D-B664-56F56A9EA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C058-9A2C-48DC-8533-6E53EFDD4D54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CD984-9E7F-4BF0-B1AC-61CD5BC49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F724-8865-4D1B-BA17-AF95D91C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FB48-7805-4369-9B00-5BF7949B5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Working with Firebase Databases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4E0116-F66B-43DE-88CD-BC273744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3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494101-5D50-4B80-8A10-9F45C9CD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972E68-54C3-4A00-A999-D7B1DB73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2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358187-1685-4E6E-8F22-53BEC003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7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B3A527-7FE6-4743-91C4-9EF3152E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6172B-B013-4456-A3E5-7AE18F7E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853D3F-F4FC-4D29-B7D2-A821D74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50D3C-8B4F-4CB9-A86E-C18F405D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4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7C25E-D927-4CE2-A74E-72335020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2C4AD-B86B-49DE-9693-A89DD82D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6BB32B-2273-4AAF-B7FA-02E80875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84"/>
            <a:ext cx="12192000" cy="61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CF9AC-5C14-4381-B5CC-07757B808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84"/>
            <a:ext cx="12192000" cy="61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A917E-C29D-41A5-A0C0-74EA19843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84"/>
            <a:ext cx="12192000" cy="61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3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FA0AC-EF8F-4450-BA5B-57A4DA8D2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84"/>
            <a:ext cx="12192000" cy="61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2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F43D9-2109-4323-A797-4267BF87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84"/>
            <a:ext cx="12192000" cy="61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5D3952-EB98-4459-834E-D431547A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A96070-F852-46C4-B7BB-33519D46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60C75-F457-4008-ABA8-5C2C4F34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6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Working with Firebase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Firebase Databases</dc:title>
  <dc:creator>Lucid Unity</dc:creator>
  <cp:lastModifiedBy>Lucid Unity</cp:lastModifiedBy>
  <cp:revision>9</cp:revision>
  <dcterms:created xsi:type="dcterms:W3CDTF">2018-12-23T14:13:25Z</dcterms:created>
  <dcterms:modified xsi:type="dcterms:W3CDTF">2018-12-23T14:43:00Z</dcterms:modified>
</cp:coreProperties>
</file>