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DA0A-4D78-4575-8CC7-E47AAF2D5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2EE21-0B1A-47E2-BE76-728C42786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274E-8371-4DC4-A7A7-AA97206D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C84C-3182-4FD7-9F3C-0A3D8AFE30D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6737C-3535-4A35-8B11-22E8FC38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48255-C85F-4DB1-920F-4ED6771C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C94-D0EC-4764-B433-DD976DE0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2848-137E-4648-B895-5F9F3B38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B3636-B76F-468B-BA49-BB0A373FD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772BB-207F-47BF-90C4-B7F66785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C84C-3182-4FD7-9F3C-0A3D8AFE30D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D7F15-E985-41CC-8F6F-857198F1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E14B-E147-42B8-90C8-607E33D2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C94-D0EC-4764-B433-DD976DE0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9FEFD-8337-4E3E-B2AE-A0A11DB63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29336-C58B-4315-AAE1-AE8D2BDA9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A3F9F-7C35-4C3A-B71D-12105DF5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C84C-3182-4FD7-9F3C-0A3D8AFE30D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9289F-DE38-4A66-AC8F-E2549B41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9A61-F740-4E2C-B88C-80F1513D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C94-D0EC-4764-B433-DD976DE0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BF51-DCE4-4D7C-96EC-C8B40C5D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4409-2893-4F6D-BF6F-6BC346BF0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291EA-473D-48A4-9577-08141931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C84C-3182-4FD7-9F3C-0A3D8AFE30D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BAC0E-522C-4787-88F4-90E25E1D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D891-A9DD-4445-B087-C497622C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C94-D0EC-4764-B433-DD976DE0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271D-202B-4E08-87CE-78D995A4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1AC4D-839D-401E-B1F9-E4AA16395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3F4E-0E82-42C0-8CDC-C430D9EC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C84C-3182-4FD7-9F3C-0A3D8AFE30D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F736D-3181-4FE9-B3EF-196D6F7A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ED9EE-5474-4781-B2DA-9C07BE65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C94-D0EC-4764-B433-DD976DE0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4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C456-1AF2-4FFB-A78F-99396A98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9EE4-A8BE-459B-BC67-28CDAF1B2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9D91E-08EA-4045-8224-ABDF2A487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5D98D-5E51-4547-8D70-26045982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C84C-3182-4FD7-9F3C-0A3D8AFE30D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0F093-8389-46CD-8EE1-6CBE1FB9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BC6ED-A1CF-494B-BD38-BD29F99D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C94-D0EC-4764-B433-DD976DE0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0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5C06-C493-424F-89CA-933B5154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3F92D-9170-4B95-B7FF-39F75FF01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17FFC-D465-475B-B3EF-1A63CA794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689CE-A36E-4604-997A-496B8950C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4CE01-E90E-4412-924C-DA10A7433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2DDC7-18D9-4D0B-9064-2EEB804A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C84C-3182-4FD7-9F3C-0A3D8AFE30D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2F54B-3736-4054-A2F5-3B49AFE3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82761-7A49-4711-A12D-13400C17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C94-D0EC-4764-B433-DD976DE0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8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0E8E-E084-4B89-90A0-9BDD979A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8E46A-93AA-46F4-B595-720CD168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C84C-3182-4FD7-9F3C-0A3D8AFE30D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77F5F-192D-4C7A-95CC-96010103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085AC-8ABC-4F75-B5EE-4EB2E9F4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C94-D0EC-4764-B433-DD976DE0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4F448-B87D-4D20-9FC3-E5F73299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C84C-3182-4FD7-9F3C-0A3D8AFE30D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0FCD9-495C-4061-9890-CE5ECB80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6B69A-D67D-4947-B233-D75FA21C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C94-D0EC-4764-B433-DD976DE0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6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C309-09D2-4E87-A7FA-1ADE3052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291F-09C8-489C-8F08-B360BDEBD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FEE97-C58A-4F50-9CF7-D2CA2AC0E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2CD43-9A9D-4BA9-AFBA-AF13EB1D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C84C-3182-4FD7-9F3C-0A3D8AFE30D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E18BC-7053-4E87-B319-B96EFD02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EF422-4494-4241-BA00-9C734BAB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C94-D0EC-4764-B433-DD976DE0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4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805D-6E00-4DE3-8315-62C53FA9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BA5A1-A511-40CE-B436-CF8E3BFC3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FD86E-C44D-43DC-9410-6599FC6C9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8FD3D-8716-4F0C-A917-4128C719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C84C-3182-4FD7-9F3C-0A3D8AFE30D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2C886-C84E-4F5C-817D-05E9D8D1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D0A00-FEE5-4518-AC99-4F21B3EE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C94-D0EC-4764-B433-DD976DE0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3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8EFD9-8EAD-4B70-B295-B8EEEB27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42081-7929-472B-B99D-3D5C6FDE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6D45C-A2C4-4ACC-AC5C-DD3568BFD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C84C-3182-4FD7-9F3C-0A3D8AFE30D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754DE-DCFB-40D7-A145-5A2C0C150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F0FE-2904-41DA-8514-32C9117D0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2DC94-D0EC-4764-B433-DD976DE0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4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Using the async Pipe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116F5E-0B8F-4E67-A686-B6F2BBA84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C78202-400B-485D-B269-216FF4172B89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88A305-5DA0-4E5E-BD04-A66CF4D9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0C79D4-556D-4590-A22F-38EBC897CF95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6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Using the async Pipe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async Pipe</dc:title>
  <dc:creator>Lucid Unity</dc:creator>
  <cp:lastModifiedBy>Lucid Unity</cp:lastModifiedBy>
  <cp:revision>4</cp:revision>
  <dcterms:created xsi:type="dcterms:W3CDTF">2019-01-07T17:39:35Z</dcterms:created>
  <dcterms:modified xsi:type="dcterms:W3CDTF">2019-01-07T17:49:05Z</dcterms:modified>
</cp:coreProperties>
</file>