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F122-1ACF-428B-8E9A-DEB730EF8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AA7B4-DDAA-45F5-AB23-8E8EF9E27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32FCE-C9E8-42E0-8A45-40E617DC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04175-BA47-4D36-8557-DF300A08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7D5D0-EBF6-4B26-B7B1-48BF0C3C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DEFB-90AC-4AD1-98F8-DED3BB11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EEA04-0245-4F38-85F5-8A029FEFA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8546E-D1F4-430C-8F1D-8526F16D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D88D-173C-4459-8AD5-B86525FC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4219-B70D-45A9-8A31-E5ECD29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1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294F6-573F-418F-AAF4-E5CE6F904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8E3B0-87B0-4EDD-A1EC-49EB5D6B1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37B4-F32A-4714-88A3-71E405CE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E25F4-7C3B-4181-B269-5F1B52B5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4CCC-8E77-4B9D-8DAC-8E074654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0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AC35-AAF9-4CCB-9C57-0FA18206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B8B7-F36A-4C89-A426-DA11956D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1A95-E810-45C0-BF8E-0185C5B2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98AF5-E218-482B-91DC-958FDF69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65A6-1B99-4B1C-9402-91AACA8F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B06B-44C2-47A6-8896-CB56064E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B48B-960E-467A-B0FB-C59E031D6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5137-BD37-4E02-98F5-FE987FD8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47C9-A088-40AE-8129-AC5C4670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54A1-4E2E-4E4B-A3DA-D8FC6F79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D3B2-9C88-47D6-8EB7-D085A848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8952-6BC1-4CD0-AC2D-F54EF582F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30B1D-CFE8-4284-B8E9-71BFEBB5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A65FF-4BA0-4F4D-8C56-56B2D57E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C0EC-85DD-4FB9-B083-8DC6AFF8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4A18-D19B-4362-96C4-BEFD41BD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244E-3BBF-44D9-9C6E-5D72E772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E1FDD-CF85-4584-BF1B-141A6C84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FADEE-9117-441A-AF02-667417889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28C72-7508-477B-B6A5-AB8C6989E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CA5C3-51AD-4B23-930C-E4E919F7B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6D6AA-92B9-4C0D-91DD-3AC2B7A9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2677A-F912-42F8-865F-4CD1446F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D1124-EFDC-4ABF-9338-E8004761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0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3B37-BA89-494A-831C-F53371CE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60840-8BFA-4914-A8EB-710FA341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45C45-C4FD-4D8C-8F37-851932901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C241F-DBD2-40BD-B9E2-40DF1BD8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E5453-8C65-40EA-AA8B-8E083441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828FF-533C-4E5E-8026-F16D05FF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AFE4B-A129-4F2A-A903-5DE9B9AB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4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EE1B-2A26-481C-9ADF-22050CBA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6928-434E-4D0A-824D-FEB8B3C2D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62BAB-D20D-44D7-87B8-A60F0EF1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57AB9-BDF3-4C11-ACAD-50E642E7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C0A0E-1146-4B9F-B976-4760085D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0F37-0EE9-4C65-8E07-5B1973CB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3832-307F-4B7B-98B6-32E53D65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45D1B-8A74-4726-BCE4-0E70ADDA0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0DA8D-E53B-4A6C-A5DD-48A9A150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78E5B-E7A1-48FD-B323-7786198D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C8FA7-53EF-444B-B5D7-C362E937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4CCB8-042E-4EC4-AF21-6ACC122E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B4E75-4141-4CE1-96ED-88C4EB99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C204-0D97-4CC6-A69D-50BD1784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94884-1281-4B65-B699-5349DE9AA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A05D-7706-4080-820F-30256790B29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D752-103F-4298-9F82-2D5BEF9E9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EEF2-3ACB-45CC-94C7-5AD2BEE4F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AFAF2-E477-44D7-AC86-B63DCB50F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0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Removing an Object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90206F-1A79-4345-A43E-6DABF7A5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D6499D-8B3C-4567-872C-C3D375F17098}"/>
              </a:ext>
            </a:extLst>
          </p:cNvPr>
          <p:cNvSpPr/>
          <p:nvPr/>
        </p:nvSpPr>
        <p:spPr>
          <a:xfrm>
            <a:off x="11317357" y="6467061"/>
            <a:ext cx="768626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3D9516-48D5-4EAB-846A-A80D7F4F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302E10-9C2F-43FB-8E4F-4B2299C7BDD2}"/>
              </a:ext>
            </a:extLst>
          </p:cNvPr>
          <p:cNvSpPr/>
          <p:nvPr/>
        </p:nvSpPr>
        <p:spPr>
          <a:xfrm>
            <a:off x="11317357" y="6467061"/>
            <a:ext cx="768626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1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D560C0-2B83-4510-B39E-3ADC85B3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954637-E298-4501-8339-C872565F7FED}"/>
              </a:ext>
            </a:extLst>
          </p:cNvPr>
          <p:cNvSpPr/>
          <p:nvPr/>
        </p:nvSpPr>
        <p:spPr>
          <a:xfrm>
            <a:off x="11317357" y="6467061"/>
            <a:ext cx="768626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21B114-110C-47DC-84B7-9079AF58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BD79D4-F0C5-4C7E-B403-5FDCECA8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A07CD6-3531-45D2-B297-CF5DB338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4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Removing an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an Object</dc:title>
  <dc:creator>Lucid Unity</dc:creator>
  <cp:lastModifiedBy>Lucid Unity</cp:lastModifiedBy>
  <cp:revision>4</cp:revision>
  <dcterms:created xsi:type="dcterms:W3CDTF">2018-12-25T19:06:39Z</dcterms:created>
  <dcterms:modified xsi:type="dcterms:W3CDTF">2018-12-25T19:10:47Z</dcterms:modified>
</cp:coreProperties>
</file>