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BEE"/>
    <a:srgbClr val="248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B11-A853-4549-B55B-042F958DD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92A9C-8BF0-4447-9753-EB6CDF9FB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8DA2-D2CA-4FBF-9FF4-985CD3A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2337E-A707-4F03-B8BA-6142E0B0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5125B-281D-4DD0-8902-56463E45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497E-46E9-44C2-914D-C6FB4E82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A6BE8-8F35-4B53-923A-C76037EC5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50FE-5E25-46EE-A460-6A2E5193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55F3-82EC-4BEE-BD82-D341C864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CDF4-EE64-4A3B-8072-8E575C9C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0997A-7EE8-45A7-8383-A3BC8FCB8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18B31-B99D-4F85-BF59-01CD0FE4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69A9-3207-47C0-8638-14DACFE2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6CBA6-AB60-49B7-9EB0-EBE9D5D3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2DA4-6925-4A4A-AB0F-2593BFEF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38B5-9939-45D6-B747-01E461F2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AA14-D49E-4722-91E6-7E91381A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7432-D161-4F37-AD42-421D67DC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4BC7-292E-42D3-8578-70A7A998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5A4E-5DCC-4CD5-9ED0-6167DA3C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FADC-5EA0-4CE8-B711-92A297C3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114A-5A62-47D4-853B-AA81E817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A577B-1DB4-4CCF-9494-4B35E2D2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A35A-A95E-4D70-8458-9C522A29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1608-5B30-444F-B31C-802D6FA9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1404-6711-49C5-94F9-89B05892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DD27-FFFB-41B8-96D1-6AA3E064D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85130-F150-4DF2-AF80-705D3F5EF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0A7B8-47F7-44B6-BD7A-4C59A8AD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E1562-BE96-4AB5-AA38-E025AB7B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E3F4A-E241-4A37-9FF2-46D7D2F1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C857-DD84-4534-89A4-CCF56F98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F2232-3A69-45A1-B715-8DE02CD5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3E8BE-A7A4-40AE-9FBC-9D734A1C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52FC9-F61A-4CDD-B74B-9C45AA51C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78E05-9A1B-40A0-BEBC-C5D4982AF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E5C31-9B20-43FC-8D8E-0808DD1B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709AB-70DD-463E-8907-8F7EFDAD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613B8-E944-43D2-AC9E-4D5ABCBD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BCA5-E93B-4F58-8539-F9022FEB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06C5C-7DF2-4E14-B497-F77B8AA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AC686-43DA-4DBE-BF8E-A3B5BC2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BCC1E-0A61-468D-A301-6012EBBE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2ACD9-E5D4-40E6-A72B-D9CF9C05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95EBA-18C9-4633-92DB-035586D6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9A8A9-FCD2-437C-9F9E-38D0EE68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4107-9155-4DA2-BEBE-6479526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5041-579F-4CD7-AA3C-A84E7BEF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BD0BA-BACA-428A-B6A5-AF6E7305F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CD011-3B3A-4765-A509-B718EF8D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9C81F-22FB-4379-B9F1-2499607E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2CFDC-08B6-473A-ABDF-749E2993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C48F-73DD-4B4A-8FC3-8D45F0EB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A0E65-08C5-427A-A106-953BBECB6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F6CD-F3C4-4641-8C0F-4FCE6EB44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32141-7D9D-46E5-B207-376C042F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9B0D5-3B98-44BF-A361-B1F792B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D8CA6-E146-44C2-8FBA-3F1FB830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0A650-04A0-4C1A-8D0B-8DBCC640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46A06-D9B8-4FB2-AEA9-F3EB39644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B72A1-70F2-4E57-BC17-7EAE11D4C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66A2C-A263-4C5C-905D-0B2E65CEE04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1C0D-E9D7-4821-9847-BBD904E86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D6D1-2518-46B8-82E7-99E3DBB49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BE7B-2059-42C8-9432-D93D0D3A3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ngForm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36851-0A9A-45B5-84F4-C53CFA33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3B5560-A6F3-4233-8DD8-D849C06BAA9E}"/>
              </a:ext>
            </a:extLst>
          </p:cNvPr>
          <p:cNvSpPr/>
          <p:nvPr/>
        </p:nvSpPr>
        <p:spPr>
          <a:xfrm>
            <a:off x="11317357" y="6480313"/>
            <a:ext cx="768626" cy="278296"/>
          </a:xfrm>
          <a:prstGeom prst="rect">
            <a:avLst/>
          </a:prstGeom>
          <a:solidFill>
            <a:srgbClr val="298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B0A1AF-A882-4733-BDE4-3D610399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21262-DBAD-457D-B7D1-DB80C477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A7E956-4790-4126-B633-B4A263AB8B90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9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0585B7-B84C-4CDB-B6A8-D491EF8A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4DDC6A-4B81-427B-92BE-29712282DB8A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E6AC4-5995-4EC8-B6F7-2F4D5CC6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02FC79-D4F4-4999-A9F6-0E52FE98D998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83CBCA-2D90-4C75-80D5-521A48ED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0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BB7B2A-B0BC-4956-A55C-41632A7E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9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74145-7E25-4DCB-A988-252A926F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9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ngForm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ngForm</dc:title>
  <dc:creator>Lucid Unity</dc:creator>
  <cp:lastModifiedBy>Lucid Unity</cp:lastModifiedBy>
  <cp:revision>9</cp:revision>
  <dcterms:created xsi:type="dcterms:W3CDTF">2018-12-20T21:18:47Z</dcterms:created>
  <dcterms:modified xsi:type="dcterms:W3CDTF">2018-12-20T21:30:29Z</dcterms:modified>
</cp:coreProperties>
</file>