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355C-6EF8-40C7-887B-983A6928C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A2BB5-0FA8-4135-A5D4-4FD4B9475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06E7-1742-4314-8367-67BE46FA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CFC8-69B2-4C83-BEDC-FEEA17C8633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F425-8CBA-4B00-BFE9-257C8D2D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EB2B-C1D3-47DD-98D7-4A1C12C9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DAEF-6E38-484C-A203-E331DE61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8DD2-E8B1-4FC5-AA50-7761A413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18DA8-72F2-4802-985C-6E3E86C10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46F3B-ABB3-4493-8067-AC86B1B3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CFC8-69B2-4C83-BEDC-FEEA17C8633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04DB4-A235-4A46-B40E-591F1266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DAD3-EA69-46D1-9305-F11181B6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DAEF-6E38-484C-A203-E331DE61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6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E365B-3CF9-4E59-A716-FD163209F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3D2C5-C75F-4ABE-8DD6-A94AC86C0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A23E-4CFF-4DBB-8592-4B190332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CFC8-69B2-4C83-BEDC-FEEA17C8633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48A0-926B-476C-9854-B1A00CB7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F630-209A-43D6-B24D-C4E05242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DAEF-6E38-484C-A203-E331DE61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7E8D-E2A7-4638-9B43-36AD9CDD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1E7E-8A54-44D5-9309-0F11C786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60A4-33EB-40EE-847D-5EBAB9C1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CFC8-69B2-4C83-BEDC-FEEA17C8633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D46B-6280-44FD-B45D-9DA6F5FE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3A6C-9E2B-48D9-B02A-20452D25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DAEF-6E38-484C-A203-E331DE61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D151-2EAD-4804-8EE1-F9A5A0D5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D74A-E4AE-46F1-B333-5FFCF4E7E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A6C9-D466-46A2-BE38-28616A7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CFC8-69B2-4C83-BEDC-FEEA17C8633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2E7-F173-4A94-9C9F-138D63B9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23FAD-0003-4226-814A-FA7E7260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DAEF-6E38-484C-A203-E331DE61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7FCE-4E56-49A7-AEED-721146D9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E821-D991-4592-A22F-D038D4E82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1D39C-B27F-452E-8549-25DFE137F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86570-7C29-4ACA-9A45-4335C47E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CFC8-69B2-4C83-BEDC-FEEA17C8633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A7722-760C-48FA-8313-3B3D1664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7F71E-5491-4034-8252-88380488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DAEF-6E38-484C-A203-E331DE61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F0A9-3439-4A91-BAA4-D263E03E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44F0A-399B-43CE-8CB7-E7F492644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8084C-0FD4-4024-AE9F-C8FF094F2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F5E47-F023-40F6-ACAA-0C2936D22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C7E7B-2ED5-4CDD-8EDC-B19990413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342B2-5218-43CF-8F23-B26B12E5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CFC8-69B2-4C83-BEDC-FEEA17C8633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AEBB5-2D69-4B85-B188-C4D00295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B3EE4-DEAA-48C1-9F99-96BA7A10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DAEF-6E38-484C-A203-E331DE61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6187-7098-4A15-8154-1B8CA7B1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53FD6-1894-48E1-8160-DBDF561A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CFC8-69B2-4C83-BEDC-FEEA17C8633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B9FA5-C697-4FFC-9FE6-1FB55E3E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115F7-0312-4402-8C3F-BB48996C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DAEF-6E38-484C-A203-E331DE61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1316D-4B83-483B-97FB-2869FEB0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CFC8-69B2-4C83-BEDC-FEEA17C8633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2B15C-40E8-4CF4-8ECA-1751B030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41860-275F-4840-9A56-EF5719D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DAEF-6E38-484C-A203-E331DE61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6BE3-351C-412D-A31B-42BE9783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F781-310C-4479-A496-0F52114A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6F6A4-DA19-4D85-A5C5-3889619F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0EB08-73A1-40F1-B8EA-2F7518C0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CFC8-69B2-4C83-BEDC-FEEA17C8633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47B01-AFCF-4921-9834-E52ED70B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966BC-7A5F-4BB2-8802-5C537AE1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DAEF-6E38-484C-A203-E331DE61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5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A929-F7BE-4743-9235-EA3FB05C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15B7C-885D-45D8-B64D-255C837CB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F386-672D-4A51-B1CE-202DEFE82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2E1BD-BFD4-45B3-A3C6-FA2C201C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CFC8-69B2-4C83-BEDC-FEEA17C8633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FEF06-D87B-4CD1-B72A-5CAC5DD6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4767F-1C28-4AA0-8FED-384DDC2E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DAEF-6E38-484C-A203-E331DE61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4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438B6-4B12-4A7A-A62B-D5E7771E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F375-85A5-4A55-8CE5-953122FD5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A8ABE-A2AF-4168-B1E2-0A4B3ABBC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CFC8-69B2-4C83-BEDC-FEEA17C8633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C0187-ED84-4B06-AD14-F64658EAD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FF53-0BE7-4AEC-8652-C55F6FEC2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DDAEF-6E38-484C-A203-E331DE61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As keyword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4DE079-0B9D-42CF-9101-2276A8311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C8FED9-1715-491A-B0EF-CE9BC2229A02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6C598-30A9-452E-BAFE-A0FAE99AAFF3}"/>
              </a:ext>
            </a:extLst>
          </p:cNvPr>
          <p:cNvSpPr txBox="1"/>
          <p:nvPr/>
        </p:nvSpPr>
        <p:spPr>
          <a:xfrm>
            <a:off x="2133599" y="1364974"/>
            <a:ext cx="598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Imagine we  are building a page to display profile of an author</a:t>
            </a:r>
          </a:p>
        </p:txBody>
      </p:sp>
    </p:spTree>
    <p:extLst>
      <p:ext uri="{BB962C8B-B14F-4D97-AF65-F5344CB8AC3E}">
        <p14:creationId xmlns:p14="http://schemas.microsoft.com/office/powerpoint/2010/main" val="410113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44F65D-FE16-4578-8C68-159FB4D2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267E58-334A-46F8-BBDC-A45032529436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9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D0346F-D712-4BF4-AB2E-06D1F65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EF9B25-4427-4607-95B8-E11670D7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A6692-1367-4E88-991B-D711AA8AC2A2}"/>
              </a:ext>
            </a:extLst>
          </p:cNvPr>
          <p:cNvSpPr txBox="1"/>
          <p:nvPr/>
        </p:nvSpPr>
        <p:spPr>
          <a:xfrm>
            <a:off x="3551582" y="2398643"/>
            <a:ext cx="241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This code is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repeatation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D46958-E24D-4356-AEB1-834122E42DB4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2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E31FBA-DC83-4C12-A5C5-A0F7395F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26A97A-E0CD-4453-9A25-41DF5B657CC9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5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D0346F-D712-4BF4-AB2E-06D1F65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4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 keyword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keyword</dc:title>
  <dc:creator>Lucid Unity</dc:creator>
  <cp:lastModifiedBy>Lucid Unity</cp:lastModifiedBy>
  <cp:revision>4</cp:revision>
  <dcterms:created xsi:type="dcterms:W3CDTF">2018-12-25T18:12:55Z</dcterms:created>
  <dcterms:modified xsi:type="dcterms:W3CDTF">2018-12-25T18:20:12Z</dcterms:modified>
</cp:coreProperties>
</file>