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2769-E90F-4D81-AB6B-778B7111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5C16-DA00-4CFF-ACFE-7FC91AEC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0418-BEB1-440B-89D5-365FC47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C92F-5F64-455E-A220-D06B51B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BFA6-84F1-499A-A891-FB7C5B38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CE30-6F5E-4473-A09A-2DA811AB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A23B-F709-4BDD-9C90-8B7E412F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D489-BF39-49DA-AEBE-E17E45DD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3B93-9978-45EE-89FD-E533148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5A35-CA5D-4FF6-8AB5-738B59C6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A9E5F-2526-45A1-B549-945B179B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98745-B267-4250-B8E3-D72048A20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B9A8-F07C-406C-ADDF-91CE48B8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7A11-3823-4779-A604-7E818DAE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E019-9413-4D84-AA8E-D83FA06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E2B7-0347-452B-AAC6-0B7DF188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A2FC-BCCE-41F3-B06D-956EC717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5FB5-FCA9-4C4E-ADD1-AD52A07E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8209-6E0E-4F44-9827-0C26B4D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72C8-8CCF-4121-8A63-067BB1C5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9A4D-F62C-4638-9959-ACA1B70C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BF5B-5394-4605-8C53-858DDC82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CF6C-8FC4-4DB6-954F-6878084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E5C6-41B4-4283-93C5-261F04D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97B-B438-4EF8-BD5C-6E2B3265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B56D-9624-4D08-A6F3-3A7B4F03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45FB-59AD-4FEE-975C-CC13426F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96CE-5B2C-48D9-ADE5-37FBE333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0ED8B-5DD1-46E7-9A65-506980BB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EDF9-FB9F-4474-A003-1DEE991C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49D6-A7B4-40DE-8324-3EC36B84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60C-0CA6-4A96-9FA6-BCF42BDE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F48E-0350-4546-AA79-BC86CD8D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E5469-856D-4D77-92C4-0B9817B0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FF6D8-03B2-4E9B-9192-FB58BEAFA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3423-5C15-46C5-9454-219165CC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453B-B44C-4BE2-8D5F-05E81835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E2269-0797-45E9-B5BD-BC385C39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D3E7A-5A79-4013-B79C-6FB34AAA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16E2-0B3A-439C-ABE0-D24C37DA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CD4E-07B2-498D-A19C-7071E8D1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C19A0-598B-4969-9911-32175A26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79CDA-2747-4DA3-BC3B-47CE854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B17C9-885B-4D3A-9B4F-D2BF8C2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F290C-8CF3-4177-8F9C-E8C1A8F8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29A2D-32AB-416B-8973-36B00204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FA12-551B-4D40-BE54-01867672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CB73-B204-44D7-BAEF-B1653E3C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31EB5-A7FF-4021-A992-7DBF117A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463F-6E2D-41F6-8C5F-8A6C1E6E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3542-1DC3-4C43-9263-C5343CB5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140B-115A-4353-92D4-CA6F5CD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FBF6-DE86-4131-A8D1-19F6BDE8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D89A2-DE8B-4558-9318-CE57A02C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9528-DFB0-4C07-A16D-98FFCDFFC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2EFFD-A559-4E94-AA73-0BB0433A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5CD2-8462-4507-9139-95FB413E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F9797-E919-4A83-98DF-7FA85F4E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9C5EF-D010-41DA-88FF-E71C7219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208F-65C1-4744-83E6-027421F4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8A94-277F-4BD9-B89B-AD0142D0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96F0-87B1-41FF-AE2D-07192E2A39A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F01-28FF-4290-B03A-E8DB7F79C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9C7F-216B-44FA-A659-6405B8414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0129-7038-468E-A144-B333B1A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Updating a Product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B1637-56C9-4C08-B326-2EAE56F0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3E768B-5DF1-49D5-A9CD-1DA5C725A216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EE4856-411F-4075-B0BE-9779BCEC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571B51-4385-4636-8AF4-C29FB7FA2A97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Updating a Product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a Product</dc:title>
  <dc:creator>Lucid Unity</dc:creator>
  <cp:lastModifiedBy>Lucid Unity</cp:lastModifiedBy>
  <cp:revision>3</cp:revision>
  <dcterms:created xsi:type="dcterms:W3CDTF">2019-01-14T02:53:55Z</dcterms:created>
  <dcterms:modified xsi:type="dcterms:W3CDTF">2019-01-14T02:58:04Z</dcterms:modified>
</cp:coreProperties>
</file>