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AF87-E889-4640-BF27-297957638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A4C37-0AB2-44BB-874E-EDC0A76E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0E990-7F1A-4C68-9CA5-60E711C9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81D9-A485-4459-82B4-DB5FEBC1DF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768D-90CA-4A6D-B982-C910EC36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407F-D49F-4002-84AE-4C0DB0C0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6F2D-EB60-4A9B-81BE-51F518BA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0901-B693-4B95-91F0-A169F69C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78760-05F9-4BA0-A76D-039BF690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F09C-39FC-486C-A283-72DDE53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81D9-A485-4459-82B4-DB5FEBC1DF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069C-475F-4510-BA85-D6570055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EA6F-97A5-4E7A-BB9B-1D8A63EE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6F2D-EB60-4A9B-81BE-51F518BA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0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7D554-0E25-4F6D-B7F9-7C8843B0B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3AEBB-A17C-46CA-9D97-3CCE95BC0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CFC8-F41E-486D-9231-BE53AEB6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81D9-A485-4459-82B4-DB5FEBC1DF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F932E-8D1F-4432-8E4B-614BF7FD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5336-D427-4BBF-AAA2-822EFBD9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6F2D-EB60-4A9B-81BE-51F518BA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9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589C-7F51-4AD8-9400-CF3FF241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AA09-6108-40A4-BD66-78D69798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1310-4FE8-4BE4-A23D-93AC715B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81D9-A485-4459-82B4-DB5FEBC1DF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E0BBF-06D6-4B8F-AF0D-1151074C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5941-42A5-433B-85AE-BDF1D526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6F2D-EB60-4A9B-81BE-51F518BA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445F-0544-4944-B4FA-85487C4B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2F429-F49B-44CA-9B01-4D51254D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AF27-225F-4AFF-B816-8225C1E1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81D9-A485-4459-82B4-DB5FEBC1DF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C8E4-1870-45A5-A4EB-EBDFAE26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A864-AA2B-4913-8DAE-AFD95166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6F2D-EB60-4A9B-81BE-51F518BA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C215-54EF-474C-9150-4BABADF4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E0B3-628E-48C2-AD98-BF295A134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E7026-DBAF-4635-AC72-88A77B5BA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5636B-130B-4B9E-BFC6-A454D400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81D9-A485-4459-82B4-DB5FEBC1DF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C92FD-257C-491A-8A31-1DE9094D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2952A-33A2-4E16-8886-A102308A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6F2D-EB60-4A9B-81BE-51F518BA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CB5-4A2C-4260-AD33-9E1BD8C8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25BCD-5CC2-46C6-B6B9-9A5EA5C1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B1681-AECF-4E1E-9C86-81EBE6851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9D3E3-6B12-48BF-B9A9-2E865C64F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D1F4C-AC91-44B8-AC34-1B8020484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9D611-D345-457E-9761-4872E17A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81D9-A485-4459-82B4-DB5FEBC1DF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1CAED-F0C6-4C63-AD69-02EEBA1A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1CC1E-1629-434F-9ED1-C9678A91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6F2D-EB60-4A9B-81BE-51F518BA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9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F9DC-B88D-4EB1-8E86-E0D91E55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5B809-B220-409D-A535-21AC34AA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81D9-A485-4459-82B4-DB5FEBC1DF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0F11D-41A5-46E6-8369-034175C4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65603-7CA9-4C6F-BAB9-C37F4B86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6F2D-EB60-4A9B-81BE-51F518BA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6985F-B512-42AB-8C3C-548D3A84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81D9-A485-4459-82B4-DB5FEBC1DF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5AEEA-C53B-4B4B-9FB8-3C7BA62C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2E989-47B6-4569-9B18-D917F457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6F2D-EB60-4A9B-81BE-51F518BA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C535-C0C6-40CE-ACBC-AEE5D1BA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5C3D-8FCE-4B1F-BF26-0CBDC416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3C774-F7C0-4C93-8BFE-7B5297580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BA924-37EF-4D18-9CD0-147E6A7B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81D9-A485-4459-82B4-DB5FEBC1DF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AD9FF-893E-4665-AEF8-5D13B3EA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57B92-F463-4C8D-AB32-4D5E5463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6F2D-EB60-4A9B-81BE-51F518BA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30C9-618E-46D9-B8C5-0FA9661C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8CB29-0832-499C-AF28-3BC7D83B9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01DF9-4B6E-418F-A014-89E14AB06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B3A0-F425-4BA0-A770-065130D6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81D9-A485-4459-82B4-DB5FEBC1DF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DA8D-E39D-4ECE-B954-7E38C41E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4CCCF-95C2-4443-B1DC-01C4CF8A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6F2D-EB60-4A9B-81BE-51F518BA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F2F3E-AE4B-4412-8CB1-2712F08A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DCB80-9179-42E4-A081-7213389D2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6D23-BD0A-4B04-8A02-539599E3C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81D9-A485-4459-82B4-DB5FEBC1DF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5C67B-7F86-4358-A563-12F2E0862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F44F-BB6A-4214-91C7-142AEA133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6F2D-EB60-4A9B-81BE-51F518BA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7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Implementing Google Login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F2446-0A9A-427D-863E-1EEF15C5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0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D55731-D046-4D86-8FB5-EE53E8F2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7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058F73-F113-4C7E-9EC0-CB60D564C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3C896C-A3D9-498C-A20C-6E1FBC5F0BE0}"/>
              </a:ext>
            </a:extLst>
          </p:cNvPr>
          <p:cNvSpPr/>
          <p:nvPr/>
        </p:nvSpPr>
        <p:spPr>
          <a:xfrm>
            <a:off x="11330609" y="6480313"/>
            <a:ext cx="755374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53201-01D3-46BB-AE78-AC4F2346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9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6D188E-F9FF-40D0-9DE0-B6B66750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798B3E-A401-4DF2-AF49-BDC9F45C2793}"/>
              </a:ext>
            </a:extLst>
          </p:cNvPr>
          <p:cNvSpPr/>
          <p:nvPr/>
        </p:nvSpPr>
        <p:spPr>
          <a:xfrm>
            <a:off x="11330609" y="6480313"/>
            <a:ext cx="755374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1F75F8-EC7F-49E3-83A9-B58F03FE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0F4F62-6B12-4ECC-85E6-4E8E3C656CD5}"/>
              </a:ext>
            </a:extLst>
          </p:cNvPr>
          <p:cNvSpPr/>
          <p:nvPr/>
        </p:nvSpPr>
        <p:spPr>
          <a:xfrm>
            <a:off x="11330609" y="6480313"/>
            <a:ext cx="755374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Implementing Google 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Google Login</dc:title>
  <dc:creator>Lucid Unity</dc:creator>
  <cp:lastModifiedBy>Lucid Unity</cp:lastModifiedBy>
  <cp:revision>4</cp:revision>
  <dcterms:created xsi:type="dcterms:W3CDTF">2019-01-07T03:14:15Z</dcterms:created>
  <dcterms:modified xsi:type="dcterms:W3CDTF">2019-01-07T16:36:47Z</dcterms:modified>
</cp:coreProperties>
</file>