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6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BBF53-F496-4386-A847-01C9CB1120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C702F4-4153-4547-82C1-AF834EC2CA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694F37-0A91-4C70-AFBD-DA704D82F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08DA3-9592-4244-AAFF-E27E929C81F6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E819A1-8A3C-41C1-A0B7-43F647CAC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9A4CF-A03E-4C46-B898-3CF42BAB4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8B67-EF73-456D-8168-9C3E3F6FD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809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46D2C-F72D-41B8-8FB7-4CF804EDC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F24C68-F42E-46BE-913F-17D897FCCF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57A286-5CAB-434F-A3B7-DF3E1ECC6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08DA3-9592-4244-AAFF-E27E929C81F6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80D78-48BF-4E3D-8CC6-DC863A985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C65665-C094-4B7A-9C0F-ECA5E780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8B67-EF73-456D-8168-9C3E3F6FD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068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18C067-DFD5-4DFE-AE98-1F8B404E51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834F43-7FB0-4ACF-827B-2831BAC931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28EB7C-6B68-41DE-BBCB-239B2D099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08DA3-9592-4244-AAFF-E27E929C81F6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63C99D-C41B-4D98-A895-D121ADA60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6453B-7BF6-4D69-AD66-D18271BA1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8B67-EF73-456D-8168-9C3E3F6FD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247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E1695-1E30-4D53-AA5D-BB3956773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D8F06-766B-443F-8058-39DABA936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C5241-E327-4178-AF16-C7F30C8E6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08DA3-9592-4244-AAFF-E27E929C81F6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356164-C358-46E3-97C0-366F49CF2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19990-FF04-4522-B370-64CF6AC67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8B67-EF73-456D-8168-9C3E3F6FD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932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A52F4-4EDA-41C7-912B-0E7D832F3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CCFCE8-83E8-4745-91CE-A34531A501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E869BC-DB9E-452C-AC43-24822CA53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08DA3-9592-4244-AAFF-E27E929C81F6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51B414-4305-4661-BEB0-B41124328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199964-5449-450E-8C06-13E0930DE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8B67-EF73-456D-8168-9C3E3F6FD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784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CB3C3-E713-49E2-A27F-6AAB55674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47B05-5A59-4135-878E-34D5A8233D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F691E0-2CF1-44FC-8A04-9E054FEA4D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E653B8-F02B-4884-A187-6A54A322C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08DA3-9592-4244-AAFF-E27E929C81F6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961DB3-69AF-40A3-98B2-A542AEDBC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A6E9E1-C133-4CA9-9F50-7509D8F33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8B67-EF73-456D-8168-9C3E3F6FD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860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01554-7782-4EB6-A674-89E1B3333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00A0CA-11FE-438B-B5EC-7765451D0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DCDA81-89A7-4C04-8C60-4C3A4562BD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37368C-65BC-44B6-8988-5A448E828D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DA7CD0-F627-4355-90B1-B9D474F6E1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4A391A-EA9D-4545-AFCD-0A5B2413E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08DA3-9592-4244-AAFF-E27E929C81F6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B43530-2584-42EC-8069-DFE3FD497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C3C860-75D6-4D80-AE3A-E557A4C64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8B67-EF73-456D-8168-9C3E3F6FD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026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76362-C0A8-4068-8CD3-F91CF6A55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7F4CFB-CD57-4EB0-9B2A-7324F3EA1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08DA3-9592-4244-AAFF-E27E929C81F6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B896DD-21D1-47DE-915A-97BB87BE2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7B1E1F-83B8-4A80-9626-6409E12D3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8B67-EF73-456D-8168-9C3E3F6FD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574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78F668-1499-487C-971E-BE18B0EC2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08DA3-9592-4244-AAFF-E27E929C81F6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C55E1D-C324-4599-B6AE-5D8B09767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83B752-A68B-4D28-BBF3-E3AEECAB4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8B67-EF73-456D-8168-9C3E3F6FD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097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FCC22-2361-4909-A665-9A3F0EB1B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9F36E-461F-490B-A366-6C5A8950C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54E154-7445-4B1D-9B90-D471544817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817DB6-ECD0-4477-8856-DC5944AB6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08DA3-9592-4244-AAFF-E27E929C81F6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002048-A1F7-4DDD-9E81-5FAFE072E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7F622F-C6B9-42E3-8221-FF619B14E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8B67-EF73-456D-8168-9C3E3F6FD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407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67584-94F0-46EE-9839-9B7606458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0CADEA-BD0E-45D8-BEB2-F7E5C66B1B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6EF680-01DF-4BA7-A3A1-ED6E6D72AC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305AF7-15D4-4B7C-8D84-0266D039F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08DA3-9592-4244-AAFF-E27E929C81F6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E18B9D-1278-46E0-8082-5C0F2FD9D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F2718A-4ABF-4450-8161-E56312F67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8B67-EF73-456D-8168-9C3E3F6FD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311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CCFCBC-5D13-4F33-ADBD-F7E115AC2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6B191B-3420-4ED8-AAD7-4C9171FFFC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B4544-13E3-4F30-A83B-B546655938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08DA3-9592-4244-AAFF-E27E929C81F6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D1F86-A807-40BD-AC72-268A8DAA27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FBBED-06D0-47D8-BF65-94FA29BA78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568B67-EF73-456D-8168-9C3E3F6FD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395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9D17DE-1C6E-4B71-9F60-873ECF59A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rgbClr val="DD0330"/>
                </a:solidFill>
              </a:rPr>
              <a:t>Redirecting after Logging In</a:t>
            </a:r>
          </a:p>
        </p:txBody>
      </p:sp>
    </p:spTree>
    <p:extLst>
      <p:ext uri="{BB962C8B-B14F-4D97-AF65-F5344CB8AC3E}">
        <p14:creationId xmlns:p14="http://schemas.microsoft.com/office/powerpoint/2010/main" val="1437677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3E138BD-FB6A-45A8-A513-994FB1D3C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DD46EBD-3119-43B4-9D83-21DE40B1D469}"/>
              </a:ext>
            </a:extLst>
          </p:cNvPr>
          <p:cNvSpPr/>
          <p:nvPr/>
        </p:nvSpPr>
        <p:spPr>
          <a:xfrm>
            <a:off x="11304104" y="6427304"/>
            <a:ext cx="795131" cy="331305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426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F594140-F38D-43A7-9339-50F4DD461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020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81713BF-DBBA-4B50-983D-C7539E719D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02F38E8-55E5-476C-BB2A-5A0963866FD4}"/>
              </a:ext>
            </a:extLst>
          </p:cNvPr>
          <p:cNvSpPr/>
          <p:nvPr/>
        </p:nvSpPr>
        <p:spPr>
          <a:xfrm>
            <a:off x="11304104" y="6427304"/>
            <a:ext cx="795131" cy="331305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810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17E2814-92E4-44B1-A2B4-B761B4B6E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8AAA968-AD4B-480E-A78E-0E78D786220B}"/>
              </a:ext>
            </a:extLst>
          </p:cNvPr>
          <p:cNvSpPr/>
          <p:nvPr/>
        </p:nvSpPr>
        <p:spPr>
          <a:xfrm>
            <a:off x="11304104" y="6427304"/>
            <a:ext cx="795131" cy="331305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433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</Words>
  <Application>Microsoft Office PowerPoint</Application>
  <PresentationFormat>Widescreen</PresentationFormat>
  <Paragraphs>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Redirecting after Logging In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Redirecting after Logging In</dc:title>
  <dc:creator>Lucid Unity</dc:creator>
  <cp:lastModifiedBy>Lucid Unity</cp:lastModifiedBy>
  <cp:revision>3</cp:revision>
  <dcterms:created xsi:type="dcterms:W3CDTF">2019-01-07T20:49:33Z</dcterms:created>
  <dcterms:modified xsi:type="dcterms:W3CDTF">2019-01-07T21:02:22Z</dcterms:modified>
</cp:coreProperties>
</file>