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FDD8-8BC9-422E-9A59-DF8A73535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81135-38B1-4429-81F3-318FD71FD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EFD06-D17F-414E-BC6E-35696B72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A721-79AA-4FEB-AF11-F8DB61A1148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7BA33-CDA6-4E78-A49F-C74204C7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50FC4-EC11-4B15-822C-D9CC9778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DA68-EF52-4579-8FDB-7DC635807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3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02F1-1C4E-48D5-B1AA-93260662D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6A795-F0D2-4755-9A29-77866F094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D7AEB-3587-4443-B43D-52E223534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A721-79AA-4FEB-AF11-F8DB61A1148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C6CAD-293E-4CD7-8694-E61B4409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6CCCB-F1AB-4F9F-A567-A2D55E5CD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DA68-EF52-4579-8FDB-7DC635807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2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9C164E-644F-4636-A3E2-1D384388C5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9E1C4-20AD-484F-8C55-6228FFB92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ED625-E157-4449-8407-A6380A58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A721-79AA-4FEB-AF11-F8DB61A1148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4A523-68E5-48CD-8829-EC71A6AE0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BACD0-85AC-405F-8DE8-6DF1088F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DA68-EF52-4579-8FDB-7DC635807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0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650EB-AE70-4C7A-8C58-EBA62728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DEDA8-5D32-4BF8-AD5E-BABC6FCB3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EB74C-6F07-4CA7-AD06-208567BA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A721-79AA-4FEB-AF11-F8DB61A1148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AF78A-1AFE-49D0-A497-10B51086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50044-3901-4A30-B967-E2C1E5E29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DA68-EF52-4579-8FDB-7DC635807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3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02C0D-4905-49BD-AA2A-DA9E53907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6B975-6C09-45D1-8ECE-387B77F52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D4C11-3015-40AA-8630-1B45C990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A721-79AA-4FEB-AF11-F8DB61A1148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E3B3F-1566-4F2D-92B9-744BFA43C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78ED2-C1EF-497F-AC30-C297FAF8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DA68-EF52-4579-8FDB-7DC635807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5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1721-A9F2-4634-BCF3-6C8ADC02A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FACA5-128E-4FE2-AC6A-203348418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78C7F-A0C7-42C8-BEE6-E60B0607C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3F367-4583-4A4C-919E-4D228E0F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A721-79AA-4FEB-AF11-F8DB61A1148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7C18-8C0E-431F-8C9B-0D70B8AE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B5A40-EA98-418E-9536-AA3B201FE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DA68-EF52-4579-8FDB-7DC635807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0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4AC1-3831-4696-AFC8-B447B9F9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FC54E-71E6-410E-9C1D-073B9AC4A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C1AA0-3149-48E7-9DB7-861E43D65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CDBF92-AC5F-4F21-9D16-E712BB5DF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188BAC-3B5D-4E3B-A663-A34F8345C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CE1419-0EAB-4129-B698-2EF8C600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A721-79AA-4FEB-AF11-F8DB61A1148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F6ADCC-DA11-4BB5-B8E6-64A45C26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27BD2B-058C-4FED-9AA4-B26280B6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DA68-EF52-4579-8FDB-7DC635807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7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AF20-F32E-4E87-8FE6-8D44F3E2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03DC32-7F9B-4E73-8A6D-66819F6F8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A721-79AA-4FEB-AF11-F8DB61A1148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99BAD-EAB8-470C-A83A-FE656104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14132-E1E5-4786-9F32-54E2835B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DA68-EF52-4579-8FDB-7DC635807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5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5E7D7E-3DDA-40E0-96D4-F116F2ABE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A721-79AA-4FEB-AF11-F8DB61A1148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C7EF2-5230-495D-908F-6C42B3E8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7E1EF-C4B1-42C9-9659-F2BA113B8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DA68-EF52-4579-8FDB-7DC635807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2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42A87-3928-4054-925C-EB3C1EE91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1D044-3D39-4BCA-A4F8-F6B096387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851FC-D9BD-4E97-B58E-82F13E7D3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F3ED0-015C-40A0-B607-EA1A627F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A721-79AA-4FEB-AF11-F8DB61A1148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DEB15-45D7-4442-AF70-15C5C682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7C5FB-5146-4959-A0E0-5C67C549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DA68-EF52-4579-8FDB-7DC635807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4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DE2C-D271-4EAD-98DB-9A99A3BA1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B3FF6A-8346-46A1-B896-187FA1C68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070D1-9AAB-4A0B-83CC-0779C8EBA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A9D5A-3483-4A19-B385-B0820B4D0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A721-79AA-4FEB-AF11-F8DB61A1148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8EDFA-2FBC-4838-80EC-5A7FF111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743BE-981B-4D35-B68D-915EDF52B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DA68-EF52-4579-8FDB-7DC635807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6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EBF1E-89D4-454D-92A7-97438B647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4E47F-17B9-417E-A618-C1DADBCCE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D72F8-BC0E-4C2E-A274-348419B0C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9A721-79AA-4FEB-AF11-F8DB61A1148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09804-4062-4456-947F-B3B80151F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329C0-1239-448A-8AD0-3948CF328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9DA68-EF52-4579-8FDB-7DC635807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5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Routing in a Nutshell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F9BA07-F817-4D8F-9CFC-BC1B6573B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2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1909EE-8F42-4E17-89F7-334D2DA50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06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A3B9C1-0F6F-47A3-8C37-2184CEDF7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1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Routing in a Nutshell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in a Nutshell</dc:title>
  <dc:creator>Lucid Unity</dc:creator>
  <cp:lastModifiedBy>Lucid Unity</cp:lastModifiedBy>
  <cp:revision>3</cp:revision>
  <dcterms:created xsi:type="dcterms:W3CDTF">2018-12-21T07:44:53Z</dcterms:created>
  <dcterms:modified xsi:type="dcterms:W3CDTF">2018-12-21T07:52:44Z</dcterms:modified>
</cp:coreProperties>
</file>