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D4C-79B6-417C-86EA-FCC3153A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C66F-815E-4E6B-8DF0-872BAB35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F97E-4E90-4EE8-ACEB-23617365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CE15-0138-471A-A17B-969DAD9C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B9A8-D807-4F3F-AAB2-D2260F63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B24A-3C0B-46E3-AFF9-1F10CBB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A752E-B987-4653-9685-DA410E592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033E-E39D-4ECC-8081-45FBAEA9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0016-070F-4A7B-9296-0C9F0B02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F0EC-4591-4B5C-A604-A2A66480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C5427-728E-42C1-A51C-FC89A1235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0C04-7876-4443-A2EE-48C88B82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2EC5-C53C-435A-81DA-1D014D82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4A8C-C2BD-4722-97F6-51EC3EF7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7FBF-06FC-4617-AB70-C17FF405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755-7531-49E1-ACED-9151DCAA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E145-D1BC-43FB-AEFD-9877AEDA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E91A-2AB0-40C1-B581-F64A229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4D24-6C80-4687-B26D-0DB3C46B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21F4-B520-4FE7-BBF3-633FE10C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7DBD-C5FE-4D88-B6A7-44699075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DBDDB-5967-4B85-86B3-A7CC98A4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7C02-0CB7-45AC-88F2-4E1833F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B6D1-E99F-4280-9EFE-FC90F76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43A1-A123-4921-8AF0-0F33ADA6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4602-CF89-45B9-A972-0E558527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FC93-A0D8-497E-8BE8-369405857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34CB-41AF-4CF3-B309-5D6E97D0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503C-34D4-4CBD-8777-274C088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63B9-D970-4A29-A046-AD5166C8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F402-8373-45A5-A7C4-7F3C13B3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7C78-BD46-4B0C-B291-FA72F581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8543-1D3D-4E05-93ED-66B78DD1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A179-A945-43DC-B7B2-EB8B36724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FC71-216A-4151-B400-C1328815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20A8F-A5E6-46CE-B055-7D555C1FD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8F970-AB9B-44B6-85F7-3D144EC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C4FFF-4C0C-44E7-B4E0-E34DF54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E8E3F-7F2C-4608-8324-603E3AA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D2BD-A0F9-4F44-8476-DF18C0FE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FF913-81D5-424E-8D16-7B6430FC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48839-D135-49BF-834C-58D7A5E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AED6-F168-4171-A96C-171BB465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ECB38-D6D1-4577-B79D-7CF21230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4951-AEEF-443D-8C62-D76B17BF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8B8E-E723-44C0-B08E-D7AB1C4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B72C-C11F-4803-8727-D863D1EA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2BC1-6A34-423B-B63A-6D864BE7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111C-4B20-4428-B120-3314EF954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5868-8A30-41EE-8EAE-0F3F48F8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40484-FCF1-4C00-BCF1-C4BE0B34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6C06-C6B1-4DC0-A5AB-807BF3AF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19B2-929D-41AE-AB9F-9EB8A252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66C2-6E83-4006-9136-EB6B6191A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E1E5-F666-433C-9716-F4F11C22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D112-B59A-4A1A-9800-1249F4EB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558B-1F0B-4D6F-B91D-7F8CF96D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50249-284D-4DBB-9E97-16236BEC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D1E25-7F3E-4FD5-8B91-B463BCBB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9613-F410-4ABF-8CB0-B76B8787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E422-4082-4686-9FAF-254C0EBE0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EAAF-6BFC-4D1B-B35E-2D70173DAA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4490-9310-48CD-BE51-147515DE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583E-AED1-43AA-8429-02DE766C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D883-8FD4-4782-BE65-E13610A6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Cleaning Up the Product Form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DB736-F1C9-4574-A867-3330223B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8CD5F7-2EA7-4B0D-A8D9-C2FC5FFCEEE9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Cleaning Up the Product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Up the Product Form</dc:title>
  <dc:creator>Lucid Unity</dc:creator>
  <cp:lastModifiedBy>Lucid Unity</cp:lastModifiedBy>
  <cp:revision>3</cp:revision>
  <dcterms:created xsi:type="dcterms:W3CDTF">2019-01-14T09:18:27Z</dcterms:created>
  <dcterms:modified xsi:type="dcterms:W3CDTF">2019-01-14T09:21:14Z</dcterms:modified>
</cp:coreProperties>
</file>